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36073B-1975-44E7-AA2D-4FD0C40D7CC4}" v="1130" dt="2022-11-02T00:29:29.1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03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5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n Tsz Tseng" userId="0d312ff1f33cc736" providerId="LiveId" clId="{A336073B-1975-44E7-AA2D-4FD0C40D7CC4}"/>
    <pc:docChg chg="undo redo custSel addSld modSld">
      <pc:chgData name="Hin Tsz Tseng" userId="0d312ff1f33cc736" providerId="LiveId" clId="{A336073B-1975-44E7-AA2D-4FD0C40D7CC4}" dt="2022-11-02T00:29:54.094" v="6487" actId="1076"/>
      <pc:docMkLst>
        <pc:docMk/>
      </pc:docMkLst>
      <pc:sldChg chg="modSp new mod">
        <pc:chgData name="Hin Tsz Tseng" userId="0d312ff1f33cc736" providerId="LiveId" clId="{A336073B-1975-44E7-AA2D-4FD0C40D7CC4}" dt="2022-10-31T21:52:25.687" v="4078" actId="1076"/>
        <pc:sldMkLst>
          <pc:docMk/>
          <pc:sldMk cId="531342873" sldId="256"/>
        </pc:sldMkLst>
        <pc:spChg chg="mod">
          <ac:chgData name="Hin Tsz Tseng" userId="0d312ff1f33cc736" providerId="LiveId" clId="{A336073B-1975-44E7-AA2D-4FD0C40D7CC4}" dt="2022-10-31T21:52:23.143" v="4077" actId="1076"/>
          <ac:spMkLst>
            <pc:docMk/>
            <pc:sldMk cId="531342873" sldId="256"/>
            <ac:spMk id="2" creationId="{FE9D966D-A928-1929-A844-EA4914CDDE3A}"/>
          </ac:spMkLst>
        </pc:spChg>
        <pc:spChg chg="mod">
          <ac:chgData name="Hin Tsz Tseng" userId="0d312ff1f33cc736" providerId="LiveId" clId="{A336073B-1975-44E7-AA2D-4FD0C40D7CC4}" dt="2022-10-31T21:52:25.687" v="4078" actId="1076"/>
          <ac:spMkLst>
            <pc:docMk/>
            <pc:sldMk cId="531342873" sldId="256"/>
            <ac:spMk id="3" creationId="{92439330-F0AC-83E4-6ED6-64160B0503CB}"/>
          </ac:spMkLst>
        </pc:spChg>
      </pc:sldChg>
      <pc:sldChg chg="modSp new mod">
        <pc:chgData name="Hin Tsz Tseng" userId="0d312ff1f33cc736" providerId="LiveId" clId="{A336073B-1975-44E7-AA2D-4FD0C40D7CC4}" dt="2022-10-31T19:48:36.718" v="2775" actId="114"/>
        <pc:sldMkLst>
          <pc:docMk/>
          <pc:sldMk cId="2427588379" sldId="257"/>
        </pc:sldMkLst>
        <pc:spChg chg="mod">
          <ac:chgData name="Hin Tsz Tseng" userId="0d312ff1f33cc736" providerId="LiveId" clId="{A336073B-1975-44E7-AA2D-4FD0C40D7CC4}" dt="2022-10-31T19:48:36.718" v="2775" actId="114"/>
          <ac:spMkLst>
            <pc:docMk/>
            <pc:sldMk cId="2427588379" sldId="257"/>
            <ac:spMk id="2" creationId="{99D1BCE6-0A9F-192F-2E84-0B04FA22B82C}"/>
          </ac:spMkLst>
        </pc:spChg>
        <pc:spChg chg="mod">
          <ac:chgData name="Hin Tsz Tseng" userId="0d312ff1f33cc736" providerId="LiveId" clId="{A336073B-1975-44E7-AA2D-4FD0C40D7CC4}" dt="2022-10-31T19:31:44.398" v="2589" actId="113"/>
          <ac:spMkLst>
            <pc:docMk/>
            <pc:sldMk cId="2427588379" sldId="257"/>
            <ac:spMk id="3" creationId="{98FF7DD8-1370-C5B9-1F87-C509BBAE1748}"/>
          </ac:spMkLst>
        </pc:spChg>
      </pc:sldChg>
      <pc:sldChg chg="modSp new mod">
        <pc:chgData name="Hin Tsz Tseng" userId="0d312ff1f33cc736" providerId="LiveId" clId="{A336073B-1975-44E7-AA2D-4FD0C40D7CC4}" dt="2022-10-31T19:48:40.464" v="2776" actId="114"/>
        <pc:sldMkLst>
          <pc:docMk/>
          <pc:sldMk cId="657680059" sldId="258"/>
        </pc:sldMkLst>
        <pc:spChg chg="mod">
          <ac:chgData name="Hin Tsz Tseng" userId="0d312ff1f33cc736" providerId="LiveId" clId="{A336073B-1975-44E7-AA2D-4FD0C40D7CC4}" dt="2022-10-31T19:48:40.464" v="2776" actId="114"/>
          <ac:spMkLst>
            <pc:docMk/>
            <pc:sldMk cId="657680059" sldId="258"/>
            <ac:spMk id="2" creationId="{F9655D3B-8358-779A-0463-CCB4AA942A82}"/>
          </ac:spMkLst>
        </pc:spChg>
        <pc:spChg chg="mod">
          <ac:chgData name="Hin Tsz Tseng" userId="0d312ff1f33cc736" providerId="LiveId" clId="{A336073B-1975-44E7-AA2D-4FD0C40D7CC4}" dt="2022-10-31T19:32:01.547" v="2594" actId="113"/>
          <ac:spMkLst>
            <pc:docMk/>
            <pc:sldMk cId="657680059" sldId="258"/>
            <ac:spMk id="3" creationId="{E8E9B8E6-EACF-33E4-B035-0283809ADF09}"/>
          </ac:spMkLst>
        </pc:spChg>
      </pc:sldChg>
      <pc:sldChg chg="modSp new mod">
        <pc:chgData name="Hin Tsz Tseng" userId="0d312ff1f33cc736" providerId="LiveId" clId="{A336073B-1975-44E7-AA2D-4FD0C40D7CC4}" dt="2022-10-31T22:08:59.038" v="4552" actId="20577"/>
        <pc:sldMkLst>
          <pc:docMk/>
          <pc:sldMk cId="2987020863" sldId="259"/>
        </pc:sldMkLst>
        <pc:spChg chg="mod">
          <ac:chgData name="Hin Tsz Tseng" userId="0d312ff1f33cc736" providerId="LiveId" clId="{A336073B-1975-44E7-AA2D-4FD0C40D7CC4}" dt="2022-10-31T19:48:48.723" v="2777" actId="114"/>
          <ac:spMkLst>
            <pc:docMk/>
            <pc:sldMk cId="2987020863" sldId="259"/>
            <ac:spMk id="2" creationId="{D015E644-3000-15BB-9FA5-45D5FFEC39C4}"/>
          </ac:spMkLst>
        </pc:spChg>
        <pc:spChg chg="mod">
          <ac:chgData name="Hin Tsz Tseng" userId="0d312ff1f33cc736" providerId="LiveId" clId="{A336073B-1975-44E7-AA2D-4FD0C40D7CC4}" dt="2022-10-31T22:08:59.038" v="4552" actId="20577"/>
          <ac:spMkLst>
            <pc:docMk/>
            <pc:sldMk cId="2987020863" sldId="259"/>
            <ac:spMk id="3" creationId="{2A01DFAF-C2F2-72B6-8C5D-8C1C5739CA34}"/>
          </ac:spMkLst>
        </pc:spChg>
      </pc:sldChg>
      <pc:sldChg chg="addSp delSp modSp new mod">
        <pc:chgData name="Hin Tsz Tseng" userId="0d312ff1f33cc736" providerId="LiveId" clId="{A336073B-1975-44E7-AA2D-4FD0C40D7CC4}" dt="2022-11-02T00:21:54.625" v="6335" actId="478"/>
        <pc:sldMkLst>
          <pc:docMk/>
          <pc:sldMk cId="3996977472" sldId="260"/>
        </pc:sldMkLst>
        <pc:spChg chg="mod">
          <ac:chgData name="Hin Tsz Tseng" userId="0d312ff1f33cc736" providerId="LiveId" clId="{A336073B-1975-44E7-AA2D-4FD0C40D7CC4}" dt="2022-10-31T19:48:54.840" v="2778" actId="114"/>
          <ac:spMkLst>
            <pc:docMk/>
            <pc:sldMk cId="3996977472" sldId="260"/>
            <ac:spMk id="2" creationId="{EA70C481-F1B3-AED5-5F90-76A6B575B520}"/>
          </ac:spMkLst>
        </pc:spChg>
        <pc:spChg chg="del">
          <ac:chgData name="Hin Tsz Tseng" userId="0d312ff1f33cc736" providerId="LiveId" clId="{A336073B-1975-44E7-AA2D-4FD0C40D7CC4}" dt="2022-10-31T03:04:07.888" v="2111" actId="1032"/>
          <ac:spMkLst>
            <pc:docMk/>
            <pc:sldMk cId="3996977472" sldId="260"/>
            <ac:spMk id="3" creationId="{61B96E6E-1A8D-BC84-895C-F2238BE36B77}"/>
          </ac:spMkLst>
        </pc:spChg>
        <pc:spChg chg="add del">
          <ac:chgData name="Hin Tsz Tseng" userId="0d312ff1f33cc736" providerId="LiveId" clId="{A336073B-1975-44E7-AA2D-4FD0C40D7CC4}" dt="2022-10-31T03:00:13.828" v="2108" actId="11529"/>
          <ac:spMkLst>
            <pc:docMk/>
            <pc:sldMk cId="3996977472" sldId="260"/>
            <ac:spMk id="4" creationId="{EE050BEE-FF4A-41C9-D85B-31B269BAD87E}"/>
          </ac:spMkLst>
        </pc:spChg>
        <pc:spChg chg="add del mod">
          <ac:chgData name="Hin Tsz Tseng" userId="0d312ff1f33cc736" providerId="LiveId" clId="{A336073B-1975-44E7-AA2D-4FD0C40D7CC4}" dt="2022-10-31T03:00:44.057" v="2110" actId="767"/>
          <ac:spMkLst>
            <pc:docMk/>
            <pc:sldMk cId="3996977472" sldId="260"/>
            <ac:spMk id="5" creationId="{C9FCA175-DC53-50F0-1BA0-7A6E569C74AF}"/>
          </ac:spMkLst>
        </pc:spChg>
        <pc:graphicFrameChg chg="add mod modGraphic">
          <ac:chgData name="Hin Tsz Tseng" userId="0d312ff1f33cc736" providerId="LiveId" clId="{A336073B-1975-44E7-AA2D-4FD0C40D7CC4}" dt="2022-11-02T00:21:54.625" v="6335" actId="478"/>
          <ac:graphicFrameMkLst>
            <pc:docMk/>
            <pc:sldMk cId="3996977472" sldId="260"/>
            <ac:graphicFrameMk id="9" creationId="{84A831F2-81C3-53AE-99A9-2229F3DA993B}"/>
          </ac:graphicFrameMkLst>
        </pc:graphicFrameChg>
      </pc:sldChg>
      <pc:sldChg chg="addSp delSp modSp new mod">
        <pc:chgData name="Hin Tsz Tseng" userId="0d312ff1f33cc736" providerId="LiveId" clId="{A336073B-1975-44E7-AA2D-4FD0C40D7CC4}" dt="2022-11-02T00:28:30.156" v="6460" actId="20577"/>
        <pc:sldMkLst>
          <pc:docMk/>
          <pc:sldMk cId="3829487291" sldId="261"/>
        </pc:sldMkLst>
        <pc:spChg chg="mod">
          <ac:chgData name="Hin Tsz Tseng" userId="0d312ff1f33cc736" providerId="LiveId" clId="{A336073B-1975-44E7-AA2D-4FD0C40D7CC4}" dt="2022-10-31T19:54:42.098" v="2857" actId="114"/>
          <ac:spMkLst>
            <pc:docMk/>
            <pc:sldMk cId="3829487291" sldId="261"/>
            <ac:spMk id="2" creationId="{CD4FE4EC-7A9F-6E39-446D-4E7D11BD48FA}"/>
          </ac:spMkLst>
        </pc:spChg>
        <pc:spChg chg="del">
          <ac:chgData name="Hin Tsz Tseng" userId="0d312ff1f33cc736" providerId="LiveId" clId="{A336073B-1975-44E7-AA2D-4FD0C40D7CC4}" dt="2022-10-31T19:55:38.805" v="2858" actId="1032"/>
          <ac:spMkLst>
            <pc:docMk/>
            <pc:sldMk cId="3829487291" sldId="261"/>
            <ac:spMk id="3" creationId="{D1F6D785-747F-363B-A3FA-C6267C1196E0}"/>
          </ac:spMkLst>
        </pc:spChg>
        <pc:graphicFrameChg chg="add mod modGraphic">
          <ac:chgData name="Hin Tsz Tseng" userId="0d312ff1f33cc736" providerId="LiveId" clId="{A336073B-1975-44E7-AA2D-4FD0C40D7CC4}" dt="2022-11-02T00:28:30.156" v="6460" actId="20577"/>
          <ac:graphicFrameMkLst>
            <pc:docMk/>
            <pc:sldMk cId="3829487291" sldId="261"/>
            <ac:graphicFrameMk id="4" creationId="{D98D1D67-DF55-A95A-8640-C02613EFB16A}"/>
          </ac:graphicFrameMkLst>
        </pc:graphicFrameChg>
      </pc:sldChg>
      <pc:sldChg chg="addSp delSp modSp new mod">
        <pc:chgData name="Hin Tsz Tseng" userId="0d312ff1f33cc736" providerId="LiveId" clId="{A336073B-1975-44E7-AA2D-4FD0C40D7CC4}" dt="2022-11-02T00:29:54.094" v="6487" actId="1076"/>
        <pc:sldMkLst>
          <pc:docMk/>
          <pc:sldMk cId="925472582" sldId="262"/>
        </pc:sldMkLst>
        <pc:spChg chg="add del mod">
          <ac:chgData name="Hin Tsz Tseng" userId="0d312ff1f33cc736" providerId="LiveId" clId="{A336073B-1975-44E7-AA2D-4FD0C40D7CC4}" dt="2022-10-31T21:54:45.206" v="4082" actId="20577"/>
          <ac:spMkLst>
            <pc:docMk/>
            <pc:sldMk cId="925472582" sldId="262"/>
            <ac:spMk id="2" creationId="{5112E4F7-93F1-0069-9253-BBAB770E6C4C}"/>
          </ac:spMkLst>
        </pc:spChg>
        <pc:spChg chg="del">
          <ac:chgData name="Hin Tsz Tseng" userId="0d312ff1f33cc736" providerId="LiveId" clId="{A336073B-1975-44E7-AA2D-4FD0C40D7CC4}" dt="2022-10-31T20:55:52.098" v="3173" actId="931"/>
          <ac:spMkLst>
            <pc:docMk/>
            <pc:sldMk cId="925472582" sldId="262"/>
            <ac:spMk id="3" creationId="{713D20C7-C714-C095-3167-F90CFE0DBDF5}"/>
          </ac:spMkLst>
        </pc:spChg>
        <pc:spChg chg="add mod">
          <ac:chgData name="Hin Tsz Tseng" userId="0d312ff1f33cc736" providerId="LiveId" clId="{A336073B-1975-44E7-AA2D-4FD0C40D7CC4}" dt="2022-11-02T00:25:32.640" v="6372" actId="14100"/>
          <ac:spMkLst>
            <pc:docMk/>
            <pc:sldMk cId="925472582" sldId="262"/>
            <ac:spMk id="3" creationId="{B42F90CE-A5C9-E621-02A1-0663E2030599}"/>
          </ac:spMkLst>
        </pc:spChg>
        <pc:spChg chg="add mod">
          <ac:chgData name="Hin Tsz Tseng" userId="0d312ff1f33cc736" providerId="LiveId" clId="{A336073B-1975-44E7-AA2D-4FD0C40D7CC4}" dt="2022-11-02T00:24:06.439" v="6355" actId="1076"/>
          <ac:spMkLst>
            <pc:docMk/>
            <pc:sldMk cId="925472582" sldId="262"/>
            <ac:spMk id="4" creationId="{83D119CA-7975-6194-14D6-3F72169B79C2}"/>
          </ac:spMkLst>
        </pc:spChg>
        <pc:spChg chg="add mod">
          <ac:chgData name="Hin Tsz Tseng" userId="0d312ff1f33cc736" providerId="LiveId" clId="{A336073B-1975-44E7-AA2D-4FD0C40D7CC4}" dt="2022-11-02T00:23:44.556" v="6352" actId="208"/>
          <ac:spMkLst>
            <pc:docMk/>
            <pc:sldMk cId="925472582" sldId="262"/>
            <ac:spMk id="5" creationId="{D9E04B7C-D112-20FA-6916-C0ADF8A6C29A}"/>
          </ac:spMkLst>
        </pc:spChg>
        <pc:spChg chg="add mod">
          <ac:chgData name="Hin Tsz Tseng" userId="0d312ff1f33cc736" providerId="LiveId" clId="{A336073B-1975-44E7-AA2D-4FD0C40D7CC4}" dt="2022-11-02T00:24:02.871" v="6354" actId="1076"/>
          <ac:spMkLst>
            <pc:docMk/>
            <pc:sldMk cId="925472582" sldId="262"/>
            <ac:spMk id="6" creationId="{0E8B2D42-FDF1-386F-41CE-81D701419A6A}"/>
          </ac:spMkLst>
        </pc:spChg>
        <pc:spChg chg="add del mod">
          <ac:chgData name="Hin Tsz Tseng" userId="0d312ff1f33cc736" providerId="LiveId" clId="{A336073B-1975-44E7-AA2D-4FD0C40D7CC4}" dt="2022-10-31T21:27:36.695" v="3670" actId="478"/>
          <ac:spMkLst>
            <pc:docMk/>
            <pc:sldMk cId="925472582" sldId="262"/>
            <ac:spMk id="6" creationId="{8D2CA6E2-3AA9-8233-D37B-26950C8DEC6F}"/>
          </ac:spMkLst>
        </pc:spChg>
        <pc:spChg chg="add del">
          <ac:chgData name="Hin Tsz Tseng" userId="0d312ff1f33cc736" providerId="LiveId" clId="{A336073B-1975-44E7-AA2D-4FD0C40D7CC4}" dt="2022-10-31T20:57:44.895" v="3201" actId="11529"/>
          <ac:spMkLst>
            <pc:docMk/>
            <pc:sldMk cId="925472582" sldId="262"/>
            <ac:spMk id="7" creationId="{242B6B94-851E-C67A-5129-1AC83BDA290C}"/>
          </ac:spMkLst>
        </pc:spChg>
        <pc:spChg chg="add mod">
          <ac:chgData name="Hin Tsz Tseng" userId="0d312ff1f33cc736" providerId="LiveId" clId="{A336073B-1975-44E7-AA2D-4FD0C40D7CC4}" dt="2022-11-02T00:24:18.192" v="6358" actId="1076"/>
          <ac:spMkLst>
            <pc:docMk/>
            <pc:sldMk cId="925472582" sldId="262"/>
            <ac:spMk id="7" creationId="{A0AFC020-2E14-A3CC-9C6F-633DD2784543}"/>
          </ac:spMkLst>
        </pc:spChg>
        <pc:spChg chg="add del">
          <ac:chgData name="Hin Tsz Tseng" userId="0d312ff1f33cc736" providerId="LiveId" clId="{A336073B-1975-44E7-AA2D-4FD0C40D7CC4}" dt="2022-10-31T20:58:03.825" v="3205" actId="11529"/>
          <ac:spMkLst>
            <pc:docMk/>
            <pc:sldMk cId="925472582" sldId="262"/>
            <ac:spMk id="8" creationId="{7A23298F-5987-2DC1-F960-419036AF9282}"/>
          </ac:spMkLst>
        </pc:spChg>
        <pc:spChg chg="add mod">
          <ac:chgData name="Hin Tsz Tseng" userId="0d312ff1f33cc736" providerId="LiveId" clId="{A336073B-1975-44E7-AA2D-4FD0C40D7CC4}" dt="2022-11-02T00:24:29.091" v="6362" actId="1076"/>
          <ac:spMkLst>
            <pc:docMk/>
            <pc:sldMk cId="925472582" sldId="262"/>
            <ac:spMk id="8" creationId="{F8F9DF69-4051-99A0-13D5-D38C1BC85546}"/>
          </ac:spMkLst>
        </pc:spChg>
        <pc:spChg chg="add del mod">
          <ac:chgData name="Hin Tsz Tseng" userId="0d312ff1f33cc736" providerId="LiveId" clId="{A336073B-1975-44E7-AA2D-4FD0C40D7CC4}" dt="2022-11-02T00:25:39.107" v="6376"/>
          <ac:spMkLst>
            <pc:docMk/>
            <pc:sldMk cId="925472582" sldId="262"/>
            <ac:spMk id="9" creationId="{6A15BB1E-3C1E-2129-6C49-84343C106871}"/>
          </ac:spMkLst>
        </pc:spChg>
        <pc:spChg chg="add del">
          <ac:chgData name="Hin Tsz Tseng" userId="0d312ff1f33cc736" providerId="LiveId" clId="{A336073B-1975-44E7-AA2D-4FD0C40D7CC4}" dt="2022-10-31T20:58:03.367" v="3204" actId="11529"/>
          <ac:spMkLst>
            <pc:docMk/>
            <pc:sldMk cId="925472582" sldId="262"/>
            <ac:spMk id="9" creationId="{A27A3A75-ECBF-563F-17EF-F381598A38BC}"/>
          </ac:spMkLst>
        </pc:spChg>
        <pc:spChg chg="add mod">
          <ac:chgData name="Hin Tsz Tseng" userId="0d312ff1f33cc736" providerId="LiveId" clId="{A336073B-1975-44E7-AA2D-4FD0C40D7CC4}" dt="2022-11-02T00:25:37.585" v="6374" actId="1076"/>
          <ac:spMkLst>
            <pc:docMk/>
            <pc:sldMk cId="925472582" sldId="262"/>
            <ac:spMk id="10" creationId="{1C706C11-1295-84B8-632A-79B319B2E3D6}"/>
          </ac:spMkLst>
        </pc:spChg>
        <pc:spChg chg="add del mod">
          <ac:chgData name="Hin Tsz Tseng" userId="0d312ff1f33cc736" providerId="LiveId" clId="{A336073B-1975-44E7-AA2D-4FD0C40D7CC4}" dt="2022-10-31T20:59:55.175" v="3225" actId="478"/>
          <ac:spMkLst>
            <pc:docMk/>
            <pc:sldMk cId="925472582" sldId="262"/>
            <ac:spMk id="10" creationId="{CA5D8BFC-ACA5-90F0-8169-BFF68A4FA551}"/>
          </ac:spMkLst>
        </pc:spChg>
        <pc:spChg chg="add del mod">
          <ac:chgData name="Hin Tsz Tseng" userId="0d312ff1f33cc736" providerId="LiveId" clId="{A336073B-1975-44E7-AA2D-4FD0C40D7CC4}" dt="2022-10-31T21:27:17.505" v="3656" actId="478"/>
          <ac:spMkLst>
            <pc:docMk/>
            <pc:sldMk cId="925472582" sldId="262"/>
            <ac:spMk id="11" creationId="{45279E54-A4DD-D2BF-D65A-32F6BC481AB7}"/>
          </ac:spMkLst>
        </pc:spChg>
        <pc:spChg chg="add mod">
          <ac:chgData name="Hin Tsz Tseng" userId="0d312ff1f33cc736" providerId="LiveId" clId="{A336073B-1975-44E7-AA2D-4FD0C40D7CC4}" dt="2022-11-02T00:29:00.873" v="6462" actId="1076"/>
          <ac:spMkLst>
            <pc:docMk/>
            <pc:sldMk cId="925472582" sldId="262"/>
            <ac:spMk id="11" creationId="{461F433E-A7E0-FC30-E68A-C5195B3BCB3E}"/>
          </ac:spMkLst>
        </pc:spChg>
        <pc:spChg chg="add mod">
          <ac:chgData name="Hin Tsz Tseng" userId="0d312ff1f33cc736" providerId="LiveId" clId="{A336073B-1975-44E7-AA2D-4FD0C40D7CC4}" dt="2022-11-02T00:27:04.792" v="6416" actId="14100"/>
          <ac:spMkLst>
            <pc:docMk/>
            <pc:sldMk cId="925472582" sldId="262"/>
            <ac:spMk id="12" creationId="{09D6B330-90C6-804C-7B6D-99F898147F15}"/>
          </ac:spMkLst>
        </pc:spChg>
        <pc:spChg chg="add mod">
          <ac:chgData name="Hin Tsz Tseng" userId="0d312ff1f33cc736" providerId="LiveId" clId="{A336073B-1975-44E7-AA2D-4FD0C40D7CC4}" dt="2022-11-02T00:27:10.620" v="6418" actId="1076"/>
          <ac:spMkLst>
            <pc:docMk/>
            <pc:sldMk cId="925472582" sldId="262"/>
            <ac:spMk id="13" creationId="{9C2A6C4F-8695-C7DF-0A9E-F235D35CFEA6}"/>
          </ac:spMkLst>
        </pc:spChg>
        <pc:spChg chg="add del mod">
          <ac:chgData name="Hin Tsz Tseng" userId="0d312ff1f33cc736" providerId="LiveId" clId="{A336073B-1975-44E7-AA2D-4FD0C40D7CC4}" dt="2022-10-31T21:02:24.495" v="3236" actId="478"/>
          <ac:spMkLst>
            <pc:docMk/>
            <pc:sldMk cId="925472582" sldId="262"/>
            <ac:spMk id="13" creationId="{A6C52791-986F-0D0F-A51E-498C9A5FBBC5}"/>
          </ac:spMkLst>
        </pc:spChg>
        <pc:spChg chg="add mod">
          <ac:chgData name="Hin Tsz Tseng" userId="0d312ff1f33cc736" providerId="LiveId" clId="{A336073B-1975-44E7-AA2D-4FD0C40D7CC4}" dt="2022-11-02T00:29:54.094" v="6487" actId="1076"/>
          <ac:spMkLst>
            <pc:docMk/>
            <pc:sldMk cId="925472582" sldId="262"/>
            <ac:spMk id="14" creationId="{8DD695D9-3864-2F11-E448-7EFEF479C24B}"/>
          </ac:spMkLst>
        </pc:spChg>
        <pc:spChg chg="add mod">
          <ac:chgData name="Hin Tsz Tseng" userId="0d312ff1f33cc736" providerId="LiveId" clId="{A336073B-1975-44E7-AA2D-4FD0C40D7CC4}" dt="2022-11-02T00:29:45.154" v="6478" actId="1076"/>
          <ac:spMkLst>
            <pc:docMk/>
            <pc:sldMk cId="925472582" sldId="262"/>
            <ac:spMk id="15" creationId="{9F5CA537-8F36-8819-EE96-0A1CB9581AFA}"/>
          </ac:spMkLst>
        </pc:spChg>
        <pc:spChg chg="add del mod">
          <ac:chgData name="Hin Tsz Tseng" userId="0d312ff1f33cc736" providerId="LiveId" clId="{A336073B-1975-44E7-AA2D-4FD0C40D7CC4}" dt="2022-10-31T21:27:22.703" v="3660" actId="478"/>
          <ac:spMkLst>
            <pc:docMk/>
            <pc:sldMk cId="925472582" sldId="262"/>
            <ac:spMk id="16" creationId="{5FBE01C5-2358-31CB-50D6-C2750FF7B851}"/>
          </ac:spMkLst>
        </pc:spChg>
        <pc:spChg chg="add del mod ord">
          <ac:chgData name="Hin Tsz Tseng" userId="0d312ff1f33cc736" providerId="LiveId" clId="{A336073B-1975-44E7-AA2D-4FD0C40D7CC4}" dt="2022-10-31T21:27:25.639" v="3663" actId="478"/>
          <ac:spMkLst>
            <pc:docMk/>
            <pc:sldMk cId="925472582" sldId="262"/>
            <ac:spMk id="17" creationId="{D2F7F262-DAF4-9D9F-CDF7-6EDBAB9EDDE9}"/>
          </ac:spMkLst>
        </pc:spChg>
        <pc:spChg chg="add del mod">
          <ac:chgData name="Hin Tsz Tseng" userId="0d312ff1f33cc736" providerId="LiveId" clId="{A336073B-1975-44E7-AA2D-4FD0C40D7CC4}" dt="2022-10-31T21:27:21.975" v="3659" actId="478"/>
          <ac:spMkLst>
            <pc:docMk/>
            <pc:sldMk cId="925472582" sldId="262"/>
            <ac:spMk id="18" creationId="{6769EE9A-6340-7FBE-FEE2-4158AE007A58}"/>
          </ac:spMkLst>
        </pc:spChg>
        <pc:spChg chg="add del mod">
          <ac:chgData name="Hin Tsz Tseng" userId="0d312ff1f33cc736" providerId="LiveId" clId="{A336073B-1975-44E7-AA2D-4FD0C40D7CC4}" dt="2022-10-31T21:27:34.590" v="3669" actId="478"/>
          <ac:spMkLst>
            <pc:docMk/>
            <pc:sldMk cId="925472582" sldId="262"/>
            <ac:spMk id="19" creationId="{9D593F2C-AE74-6908-CAE3-873ADF1B28E9}"/>
          </ac:spMkLst>
        </pc:spChg>
        <pc:spChg chg="add del mod">
          <ac:chgData name="Hin Tsz Tseng" userId="0d312ff1f33cc736" providerId="LiveId" clId="{A336073B-1975-44E7-AA2D-4FD0C40D7CC4}" dt="2022-10-31T21:27:37.556" v="3671" actId="478"/>
          <ac:spMkLst>
            <pc:docMk/>
            <pc:sldMk cId="925472582" sldId="262"/>
            <ac:spMk id="21" creationId="{F5536DDD-63A7-E461-65AD-109C161EBE4F}"/>
          </ac:spMkLst>
        </pc:spChg>
        <pc:spChg chg="add del mod">
          <ac:chgData name="Hin Tsz Tseng" userId="0d312ff1f33cc736" providerId="LiveId" clId="{A336073B-1975-44E7-AA2D-4FD0C40D7CC4}" dt="2022-10-31T21:27:27.456" v="3664" actId="478"/>
          <ac:spMkLst>
            <pc:docMk/>
            <pc:sldMk cId="925472582" sldId="262"/>
            <ac:spMk id="22" creationId="{FFEBED28-D24E-9657-9A5B-F25837419460}"/>
          </ac:spMkLst>
        </pc:spChg>
        <pc:spChg chg="add del mod">
          <ac:chgData name="Hin Tsz Tseng" userId="0d312ff1f33cc736" providerId="LiveId" clId="{A336073B-1975-44E7-AA2D-4FD0C40D7CC4}" dt="2022-10-31T21:27:32.669" v="3668" actId="478"/>
          <ac:spMkLst>
            <pc:docMk/>
            <pc:sldMk cId="925472582" sldId="262"/>
            <ac:spMk id="23" creationId="{3EFE227A-DD8C-F75F-52E2-B37BFB023892}"/>
          </ac:spMkLst>
        </pc:spChg>
        <pc:spChg chg="add del mod">
          <ac:chgData name="Hin Tsz Tseng" userId="0d312ff1f33cc736" providerId="LiveId" clId="{A336073B-1975-44E7-AA2D-4FD0C40D7CC4}" dt="2022-10-31T21:17:02.155" v="3559"/>
          <ac:spMkLst>
            <pc:docMk/>
            <pc:sldMk cId="925472582" sldId="262"/>
            <ac:spMk id="24" creationId="{32318398-668D-4E29-D9BD-0DFF78DF3C32}"/>
          </ac:spMkLst>
        </pc:spChg>
        <pc:spChg chg="add del mod">
          <ac:chgData name="Hin Tsz Tseng" userId="0d312ff1f33cc736" providerId="LiveId" clId="{A336073B-1975-44E7-AA2D-4FD0C40D7CC4}" dt="2022-10-31T21:27:31.725" v="3667" actId="478"/>
          <ac:spMkLst>
            <pc:docMk/>
            <pc:sldMk cId="925472582" sldId="262"/>
            <ac:spMk id="25" creationId="{CEBDC318-D857-67AC-5755-10E1AF545930}"/>
          </ac:spMkLst>
        </pc:spChg>
        <pc:spChg chg="add del mod">
          <ac:chgData name="Hin Tsz Tseng" userId="0d312ff1f33cc736" providerId="LiveId" clId="{A336073B-1975-44E7-AA2D-4FD0C40D7CC4}" dt="2022-10-31T21:27:24.153" v="3661" actId="478"/>
          <ac:spMkLst>
            <pc:docMk/>
            <pc:sldMk cId="925472582" sldId="262"/>
            <ac:spMk id="27" creationId="{FBFE4CCE-E1D2-089F-E0D3-DF478C18C7F9}"/>
          </ac:spMkLst>
        </pc:spChg>
        <pc:spChg chg="add del mod">
          <ac:chgData name="Hin Tsz Tseng" userId="0d312ff1f33cc736" providerId="LiveId" clId="{A336073B-1975-44E7-AA2D-4FD0C40D7CC4}" dt="2022-10-31T21:27:29.815" v="3666" actId="478"/>
          <ac:spMkLst>
            <pc:docMk/>
            <pc:sldMk cId="925472582" sldId="262"/>
            <ac:spMk id="29" creationId="{FDD5A551-89F2-3804-F9DF-E712192018D8}"/>
          </ac:spMkLst>
        </pc:spChg>
        <pc:spChg chg="add del mod">
          <ac:chgData name="Hin Tsz Tseng" userId="0d312ff1f33cc736" providerId="LiveId" clId="{A336073B-1975-44E7-AA2D-4FD0C40D7CC4}" dt="2022-10-31T21:34:10.065" v="3761" actId="478"/>
          <ac:spMkLst>
            <pc:docMk/>
            <pc:sldMk cId="925472582" sldId="262"/>
            <ac:spMk id="32" creationId="{15AA7188-0919-1DBE-1705-CC13F54E0AA0}"/>
          </ac:spMkLst>
        </pc:spChg>
        <pc:spChg chg="add del mod">
          <ac:chgData name="Hin Tsz Tseng" userId="0d312ff1f33cc736" providerId="LiveId" clId="{A336073B-1975-44E7-AA2D-4FD0C40D7CC4}" dt="2022-10-31T21:34:10.065" v="3761" actId="478"/>
          <ac:spMkLst>
            <pc:docMk/>
            <pc:sldMk cId="925472582" sldId="262"/>
            <ac:spMk id="33" creationId="{9F918B5B-467C-68E5-86EB-EA2F38020A15}"/>
          </ac:spMkLst>
        </pc:spChg>
        <pc:spChg chg="add del mod">
          <ac:chgData name="Hin Tsz Tseng" userId="0d312ff1f33cc736" providerId="LiveId" clId="{A336073B-1975-44E7-AA2D-4FD0C40D7CC4}" dt="2022-10-31T21:34:10.065" v="3761" actId="478"/>
          <ac:spMkLst>
            <pc:docMk/>
            <pc:sldMk cId="925472582" sldId="262"/>
            <ac:spMk id="34" creationId="{1FE3C222-64AC-DE9C-D7A4-DF50DC8E700C}"/>
          </ac:spMkLst>
        </pc:spChg>
        <pc:spChg chg="add del mod">
          <ac:chgData name="Hin Tsz Tseng" userId="0d312ff1f33cc736" providerId="LiveId" clId="{A336073B-1975-44E7-AA2D-4FD0C40D7CC4}" dt="2022-10-31T21:34:10.065" v="3761" actId="478"/>
          <ac:spMkLst>
            <pc:docMk/>
            <pc:sldMk cId="925472582" sldId="262"/>
            <ac:spMk id="35" creationId="{10FBF736-5FF1-8DCC-D072-A4A630CBE52B}"/>
          </ac:spMkLst>
        </pc:spChg>
        <pc:spChg chg="add del mod">
          <ac:chgData name="Hin Tsz Tseng" userId="0d312ff1f33cc736" providerId="LiveId" clId="{A336073B-1975-44E7-AA2D-4FD0C40D7CC4}" dt="2022-10-31T21:34:10.065" v="3761" actId="478"/>
          <ac:spMkLst>
            <pc:docMk/>
            <pc:sldMk cId="925472582" sldId="262"/>
            <ac:spMk id="36" creationId="{A38FEA9E-9D23-181C-BD11-3C547B0DB639}"/>
          </ac:spMkLst>
        </pc:spChg>
        <pc:spChg chg="add del mod">
          <ac:chgData name="Hin Tsz Tseng" userId="0d312ff1f33cc736" providerId="LiveId" clId="{A336073B-1975-44E7-AA2D-4FD0C40D7CC4}" dt="2022-10-31T21:34:10.065" v="3761" actId="478"/>
          <ac:spMkLst>
            <pc:docMk/>
            <pc:sldMk cId="925472582" sldId="262"/>
            <ac:spMk id="37" creationId="{6A8320E0-6368-1077-2863-61313FA2BB5A}"/>
          </ac:spMkLst>
        </pc:spChg>
        <pc:picChg chg="add del mod">
          <ac:chgData name="Hin Tsz Tseng" userId="0d312ff1f33cc736" providerId="LiveId" clId="{A336073B-1975-44E7-AA2D-4FD0C40D7CC4}" dt="2022-10-31T21:27:16.760" v="3655" actId="478"/>
          <ac:picMkLst>
            <pc:docMk/>
            <pc:sldMk cId="925472582" sldId="262"/>
            <ac:picMk id="5" creationId="{B0301935-FBE6-EA5B-265A-99E50E731A7D}"/>
          </ac:picMkLst>
        </pc:picChg>
        <pc:picChg chg="add del mod">
          <ac:chgData name="Hin Tsz Tseng" userId="0d312ff1f33cc736" providerId="LiveId" clId="{A336073B-1975-44E7-AA2D-4FD0C40D7CC4}" dt="2022-10-31T21:02:25.037" v="3237" actId="478"/>
          <ac:picMkLst>
            <pc:docMk/>
            <pc:sldMk cId="925472582" sldId="262"/>
            <ac:picMk id="12" creationId="{E9C28E16-1AFE-C588-51A8-CB538B3CC24F}"/>
          </ac:picMkLst>
        </pc:picChg>
        <pc:picChg chg="add del mod">
          <ac:chgData name="Hin Tsz Tseng" userId="0d312ff1f33cc736" providerId="LiveId" clId="{A336073B-1975-44E7-AA2D-4FD0C40D7CC4}" dt="2022-10-31T21:27:18.865" v="3658" actId="478"/>
          <ac:picMkLst>
            <pc:docMk/>
            <pc:sldMk cId="925472582" sldId="262"/>
            <ac:picMk id="15" creationId="{936DA3A9-520F-3913-9238-974C146D0C19}"/>
          </ac:picMkLst>
        </pc:picChg>
        <pc:picChg chg="add del mod">
          <ac:chgData name="Hin Tsz Tseng" userId="0d312ff1f33cc736" providerId="LiveId" clId="{A336073B-1975-44E7-AA2D-4FD0C40D7CC4}" dt="2022-10-31T21:27:24.839" v="3662" actId="478"/>
          <ac:picMkLst>
            <pc:docMk/>
            <pc:sldMk cId="925472582" sldId="262"/>
            <ac:picMk id="20" creationId="{0AB2558D-EA1A-E7C7-65BF-5B286886B0B5}"/>
          </ac:picMkLst>
        </pc:picChg>
        <pc:picChg chg="add del mod">
          <ac:chgData name="Hin Tsz Tseng" userId="0d312ff1f33cc736" providerId="LiveId" clId="{A336073B-1975-44E7-AA2D-4FD0C40D7CC4}" dt="2022-10-31T21:33:50.065" v="3753" actId="478"/>
          <ac:picMkLst>
            <pc:docMk/>
            <pc:sldMk cId="925472582" sldId="262"/>
            <ac:picMk id="31" creationId="{D67FA9D1-B7B0-FDCB-78BE-1804CF86BC73}"/>
          </ac:picMkLst>
        </pc:picChg>
        <pc:picChg chg="add mod">
          <ac:chgData name="Hin Tsz Tseng" userId="0d312ff1f33cc736" providerId="LiveId" clId="{A336073B-1975-44E7-AA2D-4FD0C40D7CC4}" dt="2022-11-02T00:29:42.251" v="6477" actId="1076"/>
          <ac:picMkLst>
            <pc:docMk/>
            <pc:sldMk cId="925472582" sldId="262"/>
            <ac:picMk id="39" creationId="{E14243CC-29F0-ED8D-C868-4D33F90FF443}"/>
          </ac:picMkLst>
        </pc:picChg>
      </pc:sldChg>
      <pc:sldChg chg="addSp delSp modSp new mod">
        <pc:chgData name="Hin Tsz Tseng" userId="0d312ff1f33cc736" providerId="LiveId" clId="{A336073B-1975-44E7-AA2D-4FD0C40D7CC4}" dt="2022-11-02T00:27:45.430" v="6436" actId="20577"/>
        <pc:sldMkLst>
          <pc:docMk/>
          <pc:sldMk cId="407082709" sldId="263"/>
        </pc:sldMkLst>
        <pc:spChg chg="mod">
          <ac:chgData name="Hin Tsz Tseng" userId="0d312ff1f33cc736" providerId="LiveId" clId="{A336073B-1975-44E7-AA2D-4FD0C40D7CC4}" dt="2022-10-31T21:54:49.853" v="4086" actId="20577"/>
          <ac:spMkLst>
            <pc:docMk/>
            <pc:sldMk cId="407082709" sldId="263"/>
            <ac:spMk id="2" creationId="{B255C5EC-3800-D446-E63F-C78E42C6B745}"/>
          </ac:spMkLst>
        </pc:spChg>
        <pc:spChg chg="del">
          <ac:chgData name="Hin Tsz Tseng" userId="0d312ff1f33cc736" providerId="LiveId" clId="{A336073B-1975-44E7-AA2D-4FD0C40D7CC4}" dt="2022-10-31T21:34:36.905" v="3770" actId="478"/>
          <ac:spMkLst>
            <pc:docMk/>
            <pc:sldMk cId="407082709" sldId="263"/>
            <ac:spMk id="3" creationId="{3FC943C0-726E-866C-7BF8-21E05CBCF187}"/>
          </ac:spMkLst>
        </pc:spChg>
        <pc:spChg chg="add mod">
          <ac:chgData name="Hin Tsz Tseng" userId="0d312ff1f33cc736" providerId="LiveId" clId="{A336073B-1975-44E7-AA2D-4FD0C40D7CC4}" dt="2022-11-02T00:24:42.771" v="6365" actId="14100"/>
          <ac:spMkLst>
            <pc:docMk/>
            <pc:sldMk cId="407082709" sldId="263"/>
            <ac:spMk id="3" creationId="{951A1E9F-A05B-CE1E-6089-A639077A5ABE}"/>
          </ac:spMkLst>
        </pc:spChg>
        <pc:spChg chg="add mod ord topLvl">
          <ac:chgData name="Hin Tsz Tseng" userId="0d312ff1f33cc736" providerId="LiveId" clId="{A336073B-1975-44E7-AA2D-4FD0C40D7CC4}" dt="2022-10-31T21:51:09.846" v="4068" actId="164"/>
          <ac:spMkLst>
            <pc:docMk/>
            <pc:sldMk cId="407082709" sldId="263"/>
            <ac:spMk id="4" creationId="{E99ED3B1-5919-5263-AC74-29B8C950E976}"/>
          </ac:spMkLst>
        </pc:spChg>
        <pc:spChg chg="add mod ord topLvl">
          <ac:chgData name="Hin Tsz Tseng" userId="0d312ff1f33cc736" providerId="LiveId" clId="{A336073B-1975-44E7-AA2D-4FD0C40D7CC4}" dt="2022-10-31T21:51:27.073" v="4070" actId="164"/>
          <ac:spMkLst>
            <pc:docMk/>
            <pc:sldMk cId="407082709" sldId="263"/>
            <ac:spMk id="5" creationId="{71DB66FF-354C-B508-ED46-2BFFC9FECC21}"/>
          </ac:spMkLst>
        </pc:spChg>
        <pc:spChg chg="add mod topLvl">
          <ac:chgData name="Hin Tsz Tseng" userId="0d312ff1f33cc736" providerId="LiveId" clId="{A336073B-1975-44E7-AA2D-4FD0C40D7CC4}" dt="2022-10-31T21:51:09.846" v="4068" actId="164"/>
          <ac:spMkLst>
            <pc:docMk/>
            <pc:sldMk cId="407082709" sldId="263"/>
            <ac:spMk id="6" creationId="{542F410F-BA69-9D89-E207-68F8D03AD951}"/>
          </ac:spMkLst>
        </pc:spChg>
        <pc:spChg chg="add mod ord topLvl">
          <ac:chgData name="Hin Tsz Tseng" userId="0d312ff1f33cc736" providerId="LiveId" clId="{A336073B-1975-44E7-AA2D-4FD0C40D7CC4}" dt="2022-10-31T21:51:27.073" v="4070" actId="164"/>
          <ac:spMkLst>
            <pc:docMk/>
            <pc:sldMk cId="407082709" sldId="263"/>
            <ac:spMk id="7" creationId="{1F66BF8A-E242-24F0-AA14-E608A37B8709}"/>
          </ac:spMkLst>
        </pc:spChg>
        <pc:spChg chg="add mod ord topLvl">
          <ac:chgData name="Hin Tsz Tseng" userId="0d312ff1f33cc736" providerId="LiveId" clId="{A336073B-1975-44E7-AA2D-4FD0C40D7CC4}" dt="2022-10-31T21:51:09.846" v="4068" actId="164"/>
          <ac:spMkLst>
            <pc:docMk/>
            <pc:sldMk cId="407082709" sldId="263"/>
            <ac:spMk id="8" creationId="{10611520-1EDE-FECF-96A8-34D91559B372}"/>
          </ac:spMkLst>
        </pc:spChg>
        <pc:spChg chg="add mod">
          <ac:chgData name="Hin Tsz Tseng" userId="0d312ff1f33cc736" providerId="LiveId" clId="{A336073B-1975-44E7-AA2D-4FD0C40D7CC4}" dt="2022-11-02T00:24:50.844" v="6367" actId="1076"/>
          <ac:spMkLst>
            <pc:docMk/>
            <pc:sldMk cId="407082709" sldId="263"/>
            <ac:spMk id="9" creationId="{5410B364-FC56-4315-722C-D91D2D73C4E2}"/>
          </ac:spMkLst>
        </pc:spChg>
        <pc:spChg chg="add del mod ord">
          <ac:chgData name="Hin Tsz Tseng" userId="0d312ff1f33cc736" providerId="LiveId" clId="{A336073B-1975-44E7-AA2D-4FD0C40D7CC4}" dt="2022-10-31T21:45:18.996" v="3962" actId="478"/>
          <ac:spMkLst>
            <pc:docMk/>
            <pc:sldMk cId="407082709" sldId="263"/>
            <ac:spMk id="9" creationId="{C8A22FFF-A172-F085-31FB-4835694EEBC0}"/>
          </ac:spMkLst>
        </pc:spChg>
        <pc:spChg chg="add mod ord topLvl">
          <ac:chgData name="Hin Tsz Tseng" userId="0d312ff1f33cc736" providerId="LiveId" clId="{A336073B-1975-44E7-AA2D-4FD0C40D7CC4}" dt="2022-10-31T21:51:27.073" v="4070" actId="164"/>
          <ac:spMkLst>
            <pc:docMk/>
            <pc:sldMk cId="407082709" sldId="263"/>
            <ac:spMk id="10" creationId="{F59EF560-2217-D01D-5F45-BE3BA08B9852}"/>
          </ac:spMkLst>
        </pc:spChg>
        <pc:spChg chg="add mod">
          <ac:chgData name="Hin Tsz Tseng" userId="0d312ff1f33cc736" providerId="LiveId" clId="{A336073B-1975-44E7-AA2D-4FD0C40D7CC4}" dt="2022-11-02T00:25:47.873" v="6380" actId="1076"/>
          <ac:spMkLst>
            <pc:docMk/>
            <pc:sldMk cId="407082709" sldId="263"/>
            <ac:spMk id="11" creationId="{DB11B712-FE01-84A5-8792-7A93870BBCFC}"/>
          </ac:spMkLst>
        </pc:spChg>
        <pc:spChg chg="add mod topLvl">
          <ac:chgData name="Hin Tsz Tseng" userId="0d312ff1f33cc736" providerId="LiveId" clId="{A336073B-1975-44E7-AA2D-4FD0C40D7CC4}" dt="2022-10-31T21:51:27.073" v="4070" actId="164"/>
          <ac:spMkLst>
            <pc:docMk/>
            <pc:sldMk cId="407082709" sldId="263"/>
            <ac:spMk id="13" creationId="{1EE52FE4-1707-D97B-154F-03BE280BADE6}"/>
          </ac:spMkLst>
        </pc:spChg>
        <pc:spChg chg="add mod topLvl">
          <ac:chgData name="Hin Tsz Tseng" userId="0d312ff1f33cc736" providerId="LiveId" clId="{A336073B-1975-44E7-AA2D-4FD0C40D7CC4}" dt="2022-10-31T21:51:27.073" v="4070" actId="164"/>
          <ac:spMkLst>
            <pc:docMk/>
            <pc:sldMk cId="407082709" sldId="263"/>
            <ac:spMk id="14" creationId="{E7E2CDF9-745C-48BC-5087-0B59AFE41A2A}"/>
          </ac:spMkLst>
        </pc:spChg>
        <pc:spChg chg="add mod ord">
          <ac:chgData name="Hin Tsz Tseng" userId="0d312ff1f33cc736" providerId="LiveId" clId="{A336073B-1975-44E7-AA2D-4FD0C40D7CC4}" dt="2022-10-31T21:51:27.073" v="4070" actId="164"/>
          <ac:spMkLst>
            <pc:docMk/>
            <pc:sldMk cId="407082709" sldId="263"/>
            <ac:spMk id="15" creationId="{66A02972-5673-8B24-5086-DB91D0416F69}"/>
          </ac:spMkLst>
        </pc:spChg>
        <pc:spChg chg="add mod topLvl">
          <ac:chgData name="Hin Tsz Tseng" userId="0d312ff1f33cc736" providerId="LiveId" clId="{A336073B-1975-44E7-AA2D-4FD0C40D7CC4}" dt="2022-10-31T21:51:27.073" v="4070" actId="164"/>
          <ac:spMkLst>
            <pc:docMk/>
            <pc:sldMk cId="407082709" sldId="263"/>
            <ac:spMk id="16" creationId="{BEE01373-1F52-DBFD-5591-1910E0028789}"/>
          </ac:spMkLst>
        </pc:spChg>
        <pc:spChg chg="add mod topLvl">
          <ac:chgData name="Hin Tsz Tseng" userId="0d312ff1f33cc736" providerId="LiveId" clId="{A336073B-1975-44E7-AA2D-4FD0C40D7CC4}" dt="2022-10-31T21:51:27.073" v="4070" actId="164"/>
          <ac:spMkLst>
            <pc:docMk/>
            <pc:sldMk cId="407082709" sldId="263"/>
            <ac:spMk id="17" creationId="{31B0E09B-E6E2-3A71-4F5F-2325E3EED033}"/>
          </ac:spMkLst>
        </pc:spChg>
        <pc:spChg chg="add mod topLvl">
          <ac:chgData name="Hin Tsz Tseng" userId="0d312ff1f33cc736" providerId="LiveId" clId="{A336073B-1975-44E7-AA2D-4FD0C40D7CC4}" dt="2022-10-31T21:51:27.073" v="4070" actId="164"/>
          <ac:spMkLst>
            <pc:docMk/>
            <pc:sldMk cId="407082709" sldId="263"/>
            <ac:spMk id="18" creationId="{755E260B-EE9E-374A-6CE4-741582A2803F}"/>
          </ac:spMkLst>
        </pc:spChg>
        <pc:spChg chg="add mod topLvl">
          <ac:chgData name="Hin Tsz Tseng" userId="0d312ff1f33cc736" providerId="LiveId" clId="{A336073B-1975-44E7-AA2D-4FD0C40D7CC4}" dt="2022-10-31T21:51:27.073" v="4070" actId="164"/>
          <ac:spMkLst>
            <pc:docMk/>
            <pc:sldMk cId="407082709" sldId="263"/>
            <ac:spMk id="19" creationId="{1644B209-9122-1F06-59F9-4102E9044E90}"/>
          </ac:spMkLst>
        </pc:spChg>
        <pc:spChg chg="add mod">
          <ac:chgData name="Hin Tsz Tseng" userId="0d312ff1f33cc736" providerId="LiveId" clId="{A336073B-1975-44E7-AA2D-4FD0C40D7CC4}" dt="2022-11-02T00:27:45.430" v="6436" actId="20577"/>
          <ac:spMkLst>
            <pc:docMk/>
            <pc:sldMk cId="407082709" sldId="263"/>
            <ac:spMk id="20" creationId="{98F407DD-8CB5-A955-57EA-784523E11B8F}"/>
          </ac:spMkLst>
        </pc:spChg>
        <pc:spChg chg="add mod topLvl">
          <ac:chgData name="Hin Tsz Tseng" userId="0d312ff1f33cc736" providerId="LiveId" clId="{A336073B-1975-44E7-AA2D-4FD0C40D7CC4}" dt="2022-10-31T21:51:09.846" v="4068" actId="164"/>
          <ac:spMkLst>
            <pc:docMk/>
            <pc:sldMk cId="407082709" sldId="263"/>
            <ac:spMk id="22" creationId="{E1428DE7-E329-F750-7A75-530B2FC1CFC1}"/>
          </ac:spMkLst>
        </pc:spChg>
        <pc:spChg chg="add mod topLvl">
          <ac:chgData name="Hin Tsz Tseng" userId="0d312ff1f33cc736" providerId="LiveId" clId="{A336073B-1975-44E7-AA2D-4FD0C40D7CC4}" dt="2022-10-31T21:51:09.846" v="4068" actId="164"/>
          <ac:spMkLst>
            <pc:docMk/>
            <pc:sldMk cId="407082709" sldId="263"/>
            <ac:spMk id="23" creationId="{9DF99ECD-8048-40C3-069B-178C61EA8852}"/>
          </ac:spMkLst>
        </pc:spChg>
        <pc:spChg chg="add mod topLvl">
          <ac:chgData name="Hin Tsz Tseng" userId="0d312ff1f33cc736" providerId="LiveId" clId="{A336073B-1975-44E7-AA2D-4FD0C40D7CC4}" dt="2022-10-31T21:51:09.846" v="4068" actId="164"/>
          <ac:spMkLst>
            <pc:docMk/>
            <pc:sldMk cId="407082709" sldId="263"/>
            <ac:spMk id="24" creationId="{BA45E23C-9D3C-29EF-BF55-E8F50301CE62}"/>
          </ac:spMkLst>
        </pc:spChg>
        <pc:spChg chg="add mod">
          <ac:chgData name="Hin Tsz Tseng" userId="0d312ff1f33cc736" providerId="LiveId" clId="{A336073B-1975-44E7-AA2D-4FD0C40D7CC4}" dt="2022-10-31T21:51:09.846" v="4068" actId="164"/>
          <ac:spMkLst>
            <pc:docMk/>
            <pc:sldMk cId="407082709" sldId="263"/>
            <ac:spMk id="25" creationId="{17274994-DDB3-76BC-540B-D7C422B2C732}"/>
          </ac:spMkLst>
        </pc:spChg>
        <pc:spChg chg="add mod">
          <ac:chgData name="Hin Tsz Tseng" userId="0d312ff1f33cc736" providerId="LiveId" clId="{A336073B-1975-44E7-AA2D-4FD0C40D7CC4}" dt="2022-10-31T21:51:09.846" v="4068" actId="164"/>
          <ac:spMkLst>
            <pc:docMk/>
            <pc:sldMk cId="407082709" sldId="263"/>
            <ac:spMk id="30" creationId="{2C0211E8-967B-3D7B-17A7-74DE37A1D22E}"/>
          </ac:spMkLst>
        </pc:spChg>
        <pc:grpChg chg="add mod">
          <ac:chgData name="Hin Tsz Tseng" userId="0d312ff1f33cc736" providerId="LiveId" clId="{A336073B-1975-44E7-AA2D-4FD0C40D7CC4}" dt="2022-10-31T21:48:25.856" v="4036" actId="164"/>
          <ac:grpSpMkLst>
            <pc:docMk/>
            <pc:sldMk cId="407082709" sldId="263"/>
            <ac:grpSpMk id="26" creationId="{6CFC8D06-47B7-2E49-2018-D174AC2D99EC}"/>
          </ac:grpSpMkLst>
        </pc:grpChg>
        <pc:grpChg chg="add mod">
          <ac:chgData name="Hin Tsz Tseng" userId="0d312ff1f33cc736" providerId="LiveId" clId="{A336073B-1975-44E7-AA2D-4FD0C40D7CC4}" dt="2022-10-31T21:48:24.995" v="4035" actId="164"/>
          <ac:grpSpMkLst>
            <pc:docMk/>
            <pc:sldMk cId="407082709" sldId="263"/>
            <ac:grpSpMk id="27" creationId="{7C184D2B-03DC-1FDD-4FA3-58647B8898EF}"/>
          </ac:grpSpMkLst>
        </pc:grpChg>
        <pc:grpChg chg="add del mod">
          <ac:chgData name="Hin Tsz Tseng" userId="0d312ff1f33cc736" providerId="LiveId" clId="{A336073B-1975-44E7-AA2D-4FD0C40D7CC4}" dt="2022-10-31T21:51:21.805" v="4069" actId="165"/>
          <ac:grpSpMkLst>
            <pc:docMk/>
            <pc:sldMk cId="407082709" sldId="263"/>
            <ac:grpSpMk id="28" creationId="{1231F0D9-49E2-630D-871A-0FE5F69CD453}"/>
          </ac:grpSpMkLst>
        </pc:grpChg>
        <pc:grpChg chg="add del mod">
          <ac:chgData name="Hin Tsz Tseng" userId="0d312ff1f33cc736" providerId="LiveId" clId="{A336073B-1975-44E7-AA2D-4FD0C40D7CC4}" dt="2022-10-31T21:50:39.466" v="4063" actId="165"/>
          <ac:grpSpMkLst>
            <pc:docMk/>
            <pc:sldMk cId="407082709" sldId="263"/>
            <ac:grpSpMk id="29" creationId="{707DBDEE-DBF3-ACF1-1DB6-9A47B69B560A}"/>
          </ac:grpSpMkLst>
        </pc:grpChg>
        <pc:grpChg chg="add mod">
          <ac:chgData name="Hin Tsz Tseng" userId="0d312ff1f33cc736" providerId="LiveId" clId="{A336073B-1975-44E7-AA2D-4FD0C40D7CC4}" dt="2022-10-31T21:50:53.998" v="4065" actId="164"/>
          <ac:grpSpMkLst>
            <pc:docMk/>
            <pc:sldMk cId="407082709" sldId="263"/>
            <ac:grpSpMk id="31" creationId="{DA5E4B6F-EF58-31FA-9A03-135172475544}"/>
          </ac:grpSpMkLst>
        </pc:grpChg>
        <pc:grpChg chg="add del mod">
          <ac:chgData name="Hin Tsz Tseng" userId="0d312ff1f33cc736" providerId="LiveId" clId="{A336073B-1975-44E7-AA2D-4FD0C40D7CC4}" dt="2022-11-02T00:24:59.907" v="6369" actId="478"/>
          <ac:grpSpMkLst>
            <pc:docMk/>
            <pc:sldMk cId="407082709" sldId="263"/>
            <ac:grpSpMk id="32" creationId="{6E2A31FF-70E2-E2E2-87EA-D51102ED1F47}"/>
          </ac:grpSpMkLst>
        </pc:grpChg>
        <pc:grpChg chg="add mod">
          <ac:chgData name="Hin Tsz Tseng" userId="0d312ff1f33cc736" providerId="LiveId" clId="{A336073B-1975-44E7-AA2D-4FD0C40D7CC4}" dt="2022-10-31T21:51:27.073" v="4070" actId="164"/>
          <ac:grpSpMkLst>
            <pc:docMk/>
            <pc:sldMk cId="407082709" sldId="263"/>
            <ac:grpSpMk id="33" creationId="{86656A7F-70C4-3A8A-B480-9116675715FC}"/>
          </ac:grpSpMkLst>
        </pc:grpChg>
        <pc:picChg chg="add mod topLvl">
          <ac:chgData name="Hin Tsz Tseng" userId="0d312ff1f33cc736" providerId="LiveId" clId="{A336073B-1975-44E7-AA2D-4FD0C40D7CC4}" dt="2022-10-31T21:51:27.073" v="4070" actId="164"/>
          <ac:picMkLst>
            <pc:docMk/>
            <pc:sldMk cId="407082709" sldId="263"/>
            <ac:picMk id="12" creationId="{0AAEE2FF-CDEE-5EB7-A11A-C7F725DF878F}"/>
          </ac:picMkLst>
        </pc:picChg>
        <pc:picChg chg="add del mod topLvl">
          <ac:chgData name="Hin Tsz Tseng" userId="0d312ff1f33cc736" providerId="LiveId" clId="{A336073B-1975-44E7-AA2D-4FD0C40D7CC4}" dt="2022-11-02T00:24:55.678" v="6368" actId="478"/>
          <ac:picMkLst>
            <pc:docMk/>
            <pc:sldMk cId="407082709" sldId="263"/>
            <ac:picMk id="21" creationId="{F6E64DCA-BDED-95DC-5540-7D626D43A736}"/>
          </ac:picMkLst>
        </pc:picChg>
      </pc:sldChg>
      <pc:sldChg chg="addSp delSp modSp new mod">
        <pc:chgData name="Hin Tsz Tseng" userId="0d312ff1f33cc736" providerId="LiveId" clId="{A336073B-1975-44E7-AA2D-4FD0C40D7CC4}" dt="2022-10-31T22:11:54.799" v="4719" actId="1076"/>
        <pc:sldMkLst>
          <pc:docMk/>
          <pc:sldMk cId="3537278435" sldId="264"/>
        </pc:sldMkLst>
        <pc:spChg chg="mod">
          <ac:chgData name="Hin Tsz Tseng" userId="0d312ff1f33cc736" providerId="LiveId" clId="{A336073B-1975-44E7-AA2D-4FD0C40D7CC4}" dt="2022-10-31T22:08:04.234" v="4507" actId="20577"/>
          <ac:spMkLst>
            <pc:docMk/>
            <pc:sldMk cId="3537278435" sldId="264"/>
            <ac:spMk id="2" creationId="{6D9005C4-BEAC-88BB-B396-5CBFD194C73D}"/>
          </ac:spMkLst>
        </pc:spChg>
        <pc:spChg chg="add del mod">
          <ac:chgData name="Hin Tsz Tseng" userId="0d312ff1f33cc736" providerId="LiveId" clId="{A336073B-1975-44E7-AA2D-4FD0C40D7CC4}" dt="2022-10-31T22:08:03.869" v="4506" actId="20577"/>
          <ac:spMkLst>
            <pc:docMk/>
            <pc:sldMk cId="3537278435" sldId="264"/>
            <ac:spMk id="3" creationId="{874E4F9F-99BD-8CCB-5F1C-D39C8A5788F6}"/>
          </ac:spMkLst>
        </pc:spChg>
        <pc:spChg chg="add mod">
          <ac:chgData name="Hin Tsz Tseng" userId="0d312ff1f33cc736" providerId="LiveId" clId="{A336073B-1975-44E7-AA2D-4FD0C40D7CC4}" dt="2022-10-31T22:07:29.310" v="4473"/>
          <ac:spMkLst>
            <pc:docMk/>
            <pc:sldMk cId="3537278435" sldId="264"/>
            <ac:spMk id="10" creationId="{10D1BA5E-2A3E-0A03-C658-F52B747A7C22}"/>
          </ac:spMkLst>
        </pc:spChg>
        <pc:spChg chg="add mod">
          <ac:chgData name="Hin Tsz Tseng" userId="0d312ff1f33cc736" providerId="LiveId" clId="{A336073B-1975-44E7-AA2D-4FD0C40D7CC4}" dt="2022-10-31T22:11:54.799" v="4719" actId="1076"/>
          <ac:spMkLst>
            <pc:docMk/>
            <pc:sldMk cId="3537278435" sldId="264"/>
            <ac:spMk id="11" creationId="{E6AE1CB0-7597-29EC-8C24-A59EC3D91BA6}"/>
          </ac:spMkLst>
        </pc:spChg>
        <pc:spChg chg="add mod">
          <ac:chgData name="Hin Tsz Tseng" userId="0d312ff1f33cc736" providerId="LiveId" clId="{A336073B-1975-44E7-AA2D-4FD0C40D7CC4}" dt="2022-10-31T22:11:51.479" v="4718" actId="1076"/>
          <ac:spMkLst>
            <pc:docMk/>
            <pc:sldMk cId="3537278435" sldId="264"/>
            <ac:spMk id="12" creationId="{127D77BD-CE2A-A4E5-DAE5-0BE78E671AC6}"/>
          </ac:spMkLst>
        </pc:spChg>
        <pc:picChg chg="add del mod">
          <ac:chgData name="Hin Tsz Tseng" userId="0d312ff1f33cc736" providerId="LiveId" clId="{A336073B-1975-44E7-AA2D-4FD0C40D7CC4}" dt="2022-10-31T21:57:17.868" v="4112" actId="931"/>
          <ac:picMkLst>
            <pc:docMk/>
            <pc:sldMk cId="3537278435" sldId="264"/>
            <ac:picMk id="5" creationId="{8B4D99C1-4F59-0DF3-6197-8170B9D8790A}"/>
          </ac:picMkLst>
        </pc:picChg>
        <pc:picChg chg="add mod">
          <ac:chgData name="Hin Tsz Tseng" userId="0d312ff1f33cc736" providerId="LiveId" clId="{A336073B-1975-44E7-AA2D-4FD0C40D7CC4}" dt="2022-10-31T22:11:43.108" v="4716" actId="1076"/>
          <ac:picMkLst>
            <pc:docMk/>
            <pc:sldMk cId="3537278435" sldId="264"/>
            <ac:picMk id="6" creationId="{4455A45C-9B8F-F525-7081-81E3A67B540B}"/>
          </ac:picMkLst>
        </pc:picChg>
        <pc:picChg chg="add del mod">
          <ac:chgData name="Hin Tsz Tseng" userId="0d312ff1f33cc736" providerId="LiveId" clId="{A336073B-1975-44E7-AA2D-4FD0C40D7CC4}" dt="2022-10-31T21:58:25.118" v="4121" actId="931"/>
          <ac:picMkLst>
            <pc:docMk/>
            <pc:sldMk cId="3537278435" sldId="264"/>
            <ac:picMk id="8" creationId="{89353999-E8A8-56C3-E101-5FE73E312EA5}"/>
          </ac:picMkLst>
        </pc:picChg>
        <pc:picChg chg="add mod">
          <ac:chgData name="Hin Tsz Tseng" userId="0d312ff1f33cc736" providerId="LiveId" clId="{A336073B-1975-44E7-AA2D-4FD0C40D7CC4}" dt="2022-10-31T22:08:22.336" v="4513" actId="14100"/>
          <ac:picMkLst>
            <pc:docMk/>
            <pc:sldMk cId="3537278435" sldId="264"/>
            <ac:picMk id="9" creationId="{4086A386-6D22-99DB-A9A0-A69FFF0BB9C1}"/>
          </ac:picMkLst>
        </pc:picChg>
      </pc:sldChg>
      <pc:sldChg chg="addSp delSp modSp new mod">
        <pc:chgData name="Hin Tsz Tseng" userId="0d312ff1f33cc736" providerId="LiveId" clId="{A336073B-1975-44E7-AA2D-4FD0C40D7CC4}" dt="2022-10-31T22:26:20.863" v="5098" actId="1076"/>
        <pc:sldMkLst>
          <pc:docMk/>
          <pc:sldMk cId="1096183372" sldId="265"/>
        </pc:sldMkLst>
        <pc:spChg chg="mod">
          <ac:chgData name="Hin Tsz Tseng" userId="0d312ff1f33cc736" providerId="LiveId" clId="{A336073B-1975-44E7-AA2D-4FD0C40D7CC4}" dt="2022-10-31T22:24:10.128" v="5088" actId="20577"/>
          <ac:spMkLst>
            <pc:docMk/>
            <pc:sldMk cId="1096183372" sldId="265"/>
            <ac:spMk id="2" creationId="{12DF4D42-4CF1-DEC9-0829-E2F8D049D1CA}"/>
          </ac:spMkLst>
        </pc:spChg>
        <pc:spChg chg="del">
          <ac:chgData name="Hin Tsz Tseng" userId="0d312ff1f33cc736" providerId="LiveId" clId="{A336073B-1975-44E7-AA2D-4FD0C40D7CC4}" dt="2022-10-31T22:15:52.678" v="4755" actId="1032"/>
          <ac:spMkLst>
            <pc:docMk/>
            <pc:sldMk cId="1096183372" sldId="265"/>
            <ac:spMk id="3" creationId="{5551F391-44D9-13F6-C84C-DC5C0CA45309}"/>
          </ac:spMkLst>
        </pc:spChg>
        <pc:graphicFrameChg chg="add mod modGraphic">
          <ac:chgData name="Hin Tsz Tseng" userId="0d312ff1f33cc736" providerId="LiveId" clId="{A336073B-1975-44E7-AA2D-4FD0C40D7CC4}" dt="2022-10-31T22:26:20.863" v="5098" actId="1076"/>
          <ac:graphicFrameMkLst>
            <pc:docMk/>
            <pc:sldMk cId="1096183372" sldId="265"/>
            <ac:graphicFrameMk id="4" creationId="{D8262036-7FD3-6085-7916-FF9C8BEEBB50}"/>
          </ac:graphicFrameMkLst>
        </pc:graphicFrameChg>
      </pc:sldChg>
      <pc:sldChg chg="addSp modSp new mod">
        <pc:chgData name="Hin Tsz Tseng" userId="0d312ff1f33cc736" providerId="LiveId" clId="{A336073B-1975-44E7-AA2D-4FD0C40D7CC4}" dt="2022-10-31T22:56:19.412" v="6330" actId="115"/>
        <pc:sldMkLst>
          <pc:docMk/>
          <pc:sldMk cId="350417164" sldId="266"/>
        </pc:sldMkLst>
        <pc:spChg chg="mod">
          <ac:chgData name="Hin Tsz Tseng" userId="0d312ff1f33cc736" providerId="LiveId" clId="{A336073B-1975-44E7-AA2D-4FD0C40D7CC4}" dt="2022-10-31T22:27:19.359" v="5129" actId="114"/>
          <ac:spMkLst>
            <pc:docMk/>
            <pc:sldMk cId="350417164" sldId="266"/>
            <ac:spMk id="2" creationId="{1E9557D6-F854-FFB3-020D-C906E89CDAA4}"/>
          </ac:spMkLst>
        </pc:spChg>
        <pc:spChg chg="mod">
          <ac:chgData name="Hin Tsz Tseng" userId="0d312ff1f33cc736" providerId="LiveId" clId="{A336073B-1975-44E7-AA2D-4FD0C40D7CC4}" dt="2022-10-31T22:55:10.859" v="6319" actId="113"/>
          <ac:spMkLst>
            <pc:docMk/>
            <pc:sldMk cId="350417164" sldId="266"/>
            <ac:spMk id="3" creationId="{D7A8F28C-D49D-403C-D565-7B89704AC1D0}"/>
          </ac:spMkLst>
        </pc:spChg>
        <pc:spChg chg="add mod">
          <ac:chgData name="Hin Tsz Tseng" userId="0d312ff1f33cc736" providerId="LiveId" clId="{A336073B-1975-44E7-AA2D-4FD0C40D7CC4}" dt="2022-10-31T22:45:01.016" v="6087" actId="1076"/>
          <ac:spMkLst>
            <pc:docMk/>
            <pc:sldMk cId="350417164" sldId="266"/>
            <ac:spMk id="4" creationId="{61352B5B-4D9B-0C0D-2964-8288B872F0FD}"/>
          </ac:spMkLst>
        </pc:spChg>
        <pc:spChg chg="add mod">
          <ac:chgData name="Hin Tsz Tseng" userId="0d312ff1f33cc736" providerId="LiveId" clId="{A336073B-1975-44E7-AA2D-4FD0C40D7CC4}" dt="2022-10-31T22:45:03.466" v="6088" actId="1076"/>
          <ac:spMkLst>
            <pc:docMk/>
            <pc:sldMk cId="350417164" sldId="266"/>
            <ac:spMk id="5" creationId="{FA4EB2E0-7443-55EB-ECDF-0619207B2813}"/>
          </ac:spMkLst>
        </pc:spChg>
        <pc:spChg chg="add mod">
          <ac:chgData name="Hin Tsz Tseng" userId="0d312ff1f33cc736" providerId="LiveId" clId="{A336073B-1975-44E7-AA2D-4FD0C40D7CC4}" dt="2022-10-31T22:47:29.353" v="6225" actId="115"/>
          <ac:spMkLst>
            <pc:docMk/>
            <pc:sldMk cId="350417164" sldId="266"/>
            <ac:spMk id="6" creationId="{79A9715B-8C18-9550-3255-49F05406DD53}"/>
          </ac:spMkLst>
        </pc:spChg>
        <pc:spChg chg="add mod">
          <ac:chgData name="Hin Tsz Tseng" userId="0d312ff1f33cc736" providerId="LiveId" clId="{A336073B-1975-44E7-AA2D-4FD0C40D7CC4}" dt="2022-10-31T22:48:27.560" v="6261" actId="1076"/>
          <ac:spMkLst>
            <pc:docMk/>
            <pc:sldMk cId="350417164" sldId="266"/>
            <ac:spMk id="7" creationId="{CB7D1BE5-E718-DEEE-7C63-9D7D6064BD06}"/>
          </ac:spMkLst>
        </pc:spChg>
        <pc:spChg chg="add mod">
          <ac:chgData name="Hin Tsz Tseng" userId="0d312ff1f33cc736" providerId="LiveId" clId="{A336073B-1975-44E7-AA2D-4FD0C40D7CC4}" dt="2022-10-31T22:48:30.666" v="6262" actId="1076"/>
          <ac:spMkLst>
            <pc:docMk/>
            <pc:sldMk cId="350417164" sldId="266"/>
            <ac:spMk id="8" creationId="{278D458A-E0F7-7E06-CABC-8D3088A1FBBA}"/>
          </ac:spMkLst>
        </pc:spChg>
        <pc:spChg chg="add mod">
          <ac:chgData name="Hin Tsz Tseng" userId="0d312ff1f33cc736" providerId="LiveId" clId="{A336073B-1975-44E7-AA2D-4FD0C40D7CC4}" dt="2022-10-31T22:48:49.129" v="6264" actId="1076"/>
          <ac:spMkLst>
            <pc:docMk/>
            <pc:sldMk cId="350417164" sldId="266"/>
            <ac:spMk id="9" creationId="{8174E37C-233B-B5BC-15D0-C01BF2E9FE80}"/>
          </ac:spMkLst>
        </pc:spChg>
        <pc:spChg chg="add mod">
          <ac:chgData name="Hin Tsz Tseng" userId="0d312ff1f33cc736" providerId="LiveId" clId="{A336073B-1975-44E7-AA2D-4FD0C40D7CC4}" dt="2022-10-31T22:56:19.412" v="6330" actId="115"/>
          <ac:spMkLst>
            <pc:docMk/>
            <pc:sldMk cId="350417164" sldId="266"/>
            <ac:spMk id="10" creationId="{9FED733F-84D4-E7A8-CC77-AFFD51BD0CB8}"/>
          </ac:spMkLst>
        </pc:spChg>
      </pc:sldChg>
      <pc:sldChg chg="delSp modSp new mod">
        <pc:chgData name="Hin Tsz Tseng" userId="0d312ff1f33cc736" providerId="LiveId" clId="{A336073B-1975-44E7-AA2D-4FD0C40D7CC4}" dt="2022-10-31T22:54:37.705" v="6318" actId="20577"/>
        <pc:sldMkLst>
          <pc:docMk/>
          <pc:sldMk cId="2550425109" sldId="267"/>
        </pc:sldMkLst>
        <pc:spChg chg="del">
          <ac:chgData name="Hin Tsz Tseng" userId="0d312ff1f33cc736" providerId="LiveId" clId="{A336073B-1975-44E7-AA2D-4FD0C40D7CC4}" dt="2022-10-31T22:53:51.795" v="6266" actId="21"/>
          <ac:spMkLst>
            <pc:docMk/>
            <pc:sldMk cId="2550425109" sldId="267"/>
            <ac:spMk id="2" creationId="{D85E71E1-46E0-3C07-AC15-17A02CFFFB51}"/>
          </ac:spMkLst>
        </pc:spChg>
        <pc:spChg chg="mod">
          <ac:chgData name="Hin Tsz Tseng" userId="0d312ff1f33cc736" providerId="LiveId" clId="{A336073B-1975-44E7-AA2D-4FD0C40D7CC4}" dt="2022-10-31T22:54:37.705" v="6318" actId="20577"/>
          <ac:spMkLst>
            <pc:docMk/>
            <pc:sldMk cId="2550425109" sldId="267"/>
            <ac:spMk id="3" creationId="{1A2ADC38-7316-D158-95AD-F7C9634F36F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7F16D9-E1A2-42CE-93A3-31E7AE8EBF57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HK" altLang="en-US"/>
        </a:p>
      </dgm:t>
    </dgm:pt>
    <dgm:pt modelId="{CCB98119-B833-4F26-8185-8B2295328B0C}">
      <dgm:prSet phldrT="[文字]"/>
      <dgm:spPr/>
      <dgm:t>
        <a:bodyPr/>
        <a:lstStyle/>
        <a:p>
          <a:r>
            <a:rPr lang="en-US" altLang="zh-HK" dirty="0"/>
            <a:t>Homepage</a:t>
          </a:r>
          <a:endParaRPr lang="zh-HK" altLang="en-US" dirty="0"/>
        </a:p>
      </dgm:t>
    </dgm:pt>
    <dgm:pt modelId="{092A13C9-09D2-4608-A058-7C8F7C07A12C}" type="parTrans" cxnId="{9E1700CF-269B-4C9B-9C99-4BD76B249EAC}">
      <dgm:prSet/>
      <dgm:spPr/>
      <dgm:t>
        <a:bodyPr/>
        <a:lstStyle/>
        <a:p>
          <a:endParaRPr lang="zh-HK" altLang="en-US"/>
        </a:p>
      </dgm:t>
    </dgm:pt>
    <dgm:pt modelId="{8EF25298-68D4-416D-BF3C-4A94316FEF0E}" type="sibTrans" cxnId="{9E1700CF-269B-4C9B-9C99-4BD76B249EAC}">
      <dgm:prSet/>
      <dgm:spPr/>
      <dgm:t>
        <a:bodyPr/>
        <a:lstStyle/>
        <a:p>
          <a:endParaRPr lang="zh-HK" altLang="en-US"/>
        </a:p>
      </dgm:t>
    </dgm:pt>
    <dgm:pt modelId="{5870026B-F901-4E9C-86B7-A342206A05F6}">
      <dgm:prSet phldrT="[文字]"/>
      <dgm:spPr/>
      <dgm:t>
        <a:bodyPr/>
        <a:lstStyle/>
        <a:p>
          <a:r>
            <a:rPr lang="en-US" altLang="zh-HK" dirty="0"/>
            <a:t>Music Life</a:t>
          </a:r>
          <a:endParaRPr lang="zh-HK" altLang="en-US" dirty="0"/>
        </a:p>
      </dgm:t>
    </dgm:pt>
    <dgm:pt modelId="{E7347E07-7380-455E-A885-6FFBDE4E3971}" type="parTrans" cxnId="{D1E4EB83-7031-4994-9316-F5E9AD9127FF}">
      <dgm:prSet/>
      <dgm:spPr/>
      <dgm:t>
        <a:bodyPr/>
        <a:lstStyle/>
        <a:p>
          <a:endParaRPr lang="zh-HK" altLang="en-US"/>
        </a:p>
      </dgm:t>
    </dgm:pt>
    <dgm:pt modelId="{A45C38F5-F5C9-4AFE-82BA-0D1671646897}" type="sibTrans" cxnId="{D1E4EB83-7031-4994-9316-F5E9AD9127FF}">
      <dgm:prSet/>
      <dgm:spPr/>
      <dgm:t>
        <a:bodyPr/>
        <a:lstStyle/>
        <a:p>
          <a:endParaRPr lang="zh-HK" altLang="en-US"/>
        </a:p>
      </dgm:t>
    </dgm:pt>
    <dgm:pt modelId="{85FCC402-1946-432A-B211-563122BCF600}">
      <dgm:prSet phldrT="[文字]"/>
      <dgm:spPr/>
      <dgm:t>
        <a:bodyPr/>
        <a:lstStyle/>
        <a:p>
          <a:r>
            <a:rPr lang="en-US" altLang="zh-HK" dirty="0"/>
            <a:t>Life as an Actor</a:t>
          </a:r>
          <a:endParaRPr lang="zh-HK" altLang="en-US" dirty="0"/>
        </a:p>
      </dgm:t>
    </dgm:pt>
    <dgm:pt modelId="{1203B90F-8C12-4604-B562-6295C88413D1}" type="parTrans" cxnId="{5EA436E4-6861-4732-931A-AC9762E5281A}">
      <dgm:prSet/>
      <dgm:spPr/>
      <dgm:t>
        <a:bodyPr/>
        <a:lstStyle/>
        <a:p>
          <a:endParaRPr lang="zh-HK" altLang="en-US"/>
        </a:p>
      </dgm:t>
    </dgm:pt>
    <dgm:pt modelId="{22D51243-A65D-4329-BCFE-82EDD9A1473E}" type="sibTrans" cxnId="{5EA436E4-6861-4732-931A-AC9762E5281A}">
      <dgm:prSet/>
      <dgm:spPr/>
      <dgm:t>
        <a:bodyPr/>
        <a:lstStyle/>
        <a:p>
          <a:endParaRPr lang="zh-HK" altLang="en-US"/>
        </a:p>
      </dgm:t>
    </dgm:pt>
    <dgm:pt modelId="{4E834000-37D9-49AC-826E-86E870D046E9}">
      <dgm:prSet phldrT="[文字]"/>
      <dgm:spPr/>
      <dgm:t>
        <a:bodyPr/>
        <a:lstStyle/>
        <a:p>
          <a:r>
            <a:rPr lang="en-US" altLang="zh-HK" dirty="0"/>
            <a:t>Profile</a:t>
          </a:r>
          <a:endParaRPr lang="zh-HK" altLang="en-US" dirty="0"/>
        </a:p>
      </dgm:t>
    </dgm:pt>
    <dgm:pt modelId="{A8C91EBA-F41D-4B73-855E-64DFC844CDEB}" type="parTrans" cxnId="{10F8F728-39BE-4592-83C4-2BDD05CE89F6}">
      <dgm:prSet/>
      <dgm:spPr/>
      <dgm:t>
        <a:bodyPr/>
        <a:lstStyle/>
        <a:p>
          <a:endParaRPr lang="zh-HK" altLang="en-US"/>
        </a:p>
      </dgm:t>
    </dgm:pt>
    <dgm:pt modelId="{4902F0F6-8711-4F09-86F4-D0BEC0373605}" type="sibTrans" cxnId="{10F8F728-39BE-4592-83C4-2BDD05CE89F6}">
      <dgm:prSet/>
      <dgm:spPr/>
      <dgm:t>
        <a:bodyPr/>
        <a:lstStyle/>
        <a:p>
          <a:endParaRPr lang="zh-HK" altLang="en-US"/>
        </a:p>
      </dgm:t>
    </dgm:pt>
    <dgm:pt modelId="{9983BEF1-0077-43E8-A25C-B2D88882B605}">
      <dgm:prSet phldrT="[文字]"/>
      <dgm:spPr/>
      <dgm:t>
        <a:bodyPr/>
        <a:lstStyle/>
        <a:p>
          <a:r>
            <a:rPr lang="en-US" altLang="zh-HK" dirty="0"/>
            <a:t>As a Composer</a:t>
          </a:r>
          <a:endParaRPr lang="zh-HK" altLang="en-US" dirty="0"/>
        </a:p>
      </dgm:t>
    </dgm:pt>
    <dgm:pt modelId="{C75849BB-A579-4E8F-8CC5-8C2657DA6261}" type="parTrans" cxnId="{7C7C9BB5-00FC-4DE1-AAE9-C505C58BA287}">
      <dgm:prSet/>
      <dgm:spPr/>
      <dgm:t>
        <a:bodyPr/>
        <a:lstStyle/>
        <a:p>
          <a:endParaRPr lang="zh-HK" altLang="en-US"/>
        </a:p>
      </dgm:t>
    </dgm:pt>
    <dgm:pt modelId="{EA596A44-0A68-4489-B58D-D83ADDA7FACD}" type="sibTrans" cxnId="{7C7C9BB5-00FC-4DE1-AAE9-C505C58BA287}">
      <dgm:prSet/>
      <dgm:spPr/>
      <dgm:t>
        <a:bodyPr/>
        <a:lstStyle/>
        <a:p>
          <a:endParaRPr lang="zh-HK" altLang="en-US"/>
        </a:p>
      </dgm:t>
    </dgm:pt>
    <dgm:pt modelId="{199A97D8-C65D-4CC3-9E5E-6157FB89096B}">
      <dgm:prSet phldrT="[文字]"/>
      <dgm:spPr/>
      <dgm:t>
        <a:bodyPr/>
        <a:lstStyle/>
        <a:p>
          <a:r>
            <a:rPr lang="en-US" altLang="zh-HK" dirty="0"/>
            <a:t>In Full Bloom</a:t>
          </a:r>
          <a:endParaRPr lang="zh-HK" altLang="en-US" dirty="0"/>
        </a:p>
      </dgm:t>
    </dgm:pt>
    <dgm:pt modelId="{E044C5BF-8BC7-4110-84AC-E09CA4653E81}" type="parTrans" cxnId="{D0B0AECF-759D-44D3-A00F-CE1AB29FF37A}">
      <dgm:prSet/>
      <dgm:spPr/>
      <dgm:t>
        <a:bodyPr/>
        <a:lstStyle/>
        <a:p>
          <a:endParaRPr lang="zh-HK" altLang="en-US"/>
        </a:p>
      </dgm:t>
    </dgm:pt>
    <dgm:pt modelId="{CADB6246-67F5-4A12-BD11-8F1C5B32AAA6}" type="sibTrans" cxnId="{D0B0AECF-759D-44D3-A00F-CE1AB29FF37A}">
      <dgm:prSet/>
      <dgm:spPr/>
      <dgm:t>
        <a:bodyPr/>
        <a:lstStyle/>
        <a:p>
          <a:endParaRPr lang="zh-HK" altLang="en-US"/>
        </a:p>
      </dgm:t>
    </dgm:pt>
    <dgm:pt modelId="{F4A93D01-850A-43B9-BEBC-2A292FEC50CD}">
      <dgm:prSet phldrT="[文字]"/>
      <dgm:spPr/>
      <dgm:t>
        <a:bodyPr/>
        <a:lstStyle/>
        <a:p>
          <a:r>
            <a:rPr lang="en-US" altLang="zh-HK" dirty="0"/>
            <a:t>Film</a:t>
          </a:r>
          <a:endParaRPr lang="zh-HK" altLang="en-US" dirty="0"/>
        </a:p>
      </dgm:t>
    </dgm:pt>
    <dgm:pt modelId="{EB868A49-3E92-423C-894B-5B9A3A396E86}" type="parTrans" cxnId="{648769C3-F3CA-4B63-8E7A-1EFF5C6B6C61}">
      <dgm:prSet/>
      <dgm:spPr/>
      <dgm:t>
        <a:bodyPr/>
        <a:lstStyle/>
        <a:p>
          <a:endParaRPr lang="zh-HK" altLang="en-US"/>
        </a:p>
      </dgm:t>
    </dgm:pt>
    <dgm:pt modelId="{789A01D6-E931-4174-B199-AD94D820A5F4}" type="sibTrans" cxnId="{648769C3-F3CA-4B63-8E7A-1EFF5C6B6C61}">
      <dgm:prSet/>
      <dgm:spPr/>
      <dgm:t>
        <a:bodyPr/>
        <a:lstStyle/>
        <a:p>
          <a:endParaRPr lang="zh-HK" altLang="en-US"/>
        </a:p>
      </dgm:t>
    </dgm:pt>
    <dgm:pt modelId="{B87BE4AD-B62C-4330-AAAE-7388EA8660FC}">
      <dgm:prSet phldrT="[文字]"/>
      <dgm:spPr/>
      <dgm:t>
        <a:bodyPr/>
        <a:lstStyle/>
        <a:p>
          <a:r>
            <a:rPr lang="en-US" altLang="zh-HK" dirty="0"/>
            <a:t>Recognition After Passing Away</a:t>
          </a:r>
          <a:endParaRPr lang="zh-HK" altLang="en-US" dirty="0"/>
        </a:p>
      </dgm:t>
    </dgm:pt>
    <dgm:pt modelId="{A841B9C2-1A5F-4C95-8220-B5B77784E8B2}" type="parTrans" cxnId="{6E1C6FFB-8B67-408D-8A47-6180CA401631}">
      <dgm:prSet/>
      <dgm:spPr/>
      <dgm:t>
        <a:bodyPr/>
        <a:lstStyle/>
        <a:p>
          <a:endParaRPr lang="zh-HK" altLang="en-US"/>
        </a:p>
      </dgm:t>
    </dgm:pt>
    <dgm:pt modelId="{4DBDA1B1-3E59-4C78-BFC1-7AF9A5D9668B}" type="sibTrans" cxnId="{6E1C6FFB-8B67-408D-8A47-6180CA401631}">
      <dgm:prSet/>
      <dgm:spPr/>
      <dgm:t>
        <a:bodyPr/>
        <a:lstStyle/>
        <a:p>
          <a:endParaRPr lang="zh-HK" altLang="en-US"/>
        </a:p>
      </dgm:t>
    </dgm:pt>
    <dgm:pt modelId="{5C003ACC-F051-4526-A7A7-406101B9233A}" type="pres">
      <dgm:prSet presAssocID="{5D7F16D9-E1A2-42CE-93A3-31E7AE8EBF5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05B2EA6-8B52-438F-8093-BABC37194CFB}" type="pres">
      <dgm:prSet presAssocID="{CCB98119-B833-4F26-8185-8B2295328B0C}" presName="hierRoot1" presStyleCnt="0">
        <dgm:presLayoutVars>
          <dgm:hierBranch val="init"/>
        </dgm:presLayoutVars>
      </dgm:prSet>
      <dgm:spPr/>
    </dgm:pt>
    <dgm:pt modelId="{510398CD-B80E-4D91-8681-12FADE748972}" type="pres">
      <dgm:prSet presAssocID="{CCB98119-B833-4F26-8185-8B2295328B0C}" presName="rootComposite1" presStyleCnt="0"/>
      <dgm:spPr/>
    </dgm:pt>
    <dgm:pt modelId="{69F188EB-EACD-432A-96C5-9C0B71DE9F70}" type="pres">
      <dgm:prSet presAssocID="{CCB98119-B833-4F26-8185-8B2295328B0C}" presName="rootText1" presStyleLbl="node0" presStyleIdx="0" presStyleCnt="1">
        <dgm:presLayoutVars>
          <dgm:chPref val="3"/>
        </dgm:presLayoutVars>
      </dgm:prSet>
      <dgm:spPr/>
    </dgm:pt>
    <dgm:pt modelId="{7355887C-EA93-455A-BC53-BD7154EDE64E}" type="pres">
      <dgm:prSet presAssocID="{CCB98119-B833-4F26-8185-8B2295328B0C}" presName="rootConnector1" presStyleLbl="node1" presStyleIdx="0" presStyleCnt="0"/>
      <dgm:spPr/>
    </dgm:pt>
    <dgm:pt modelId="{B7A279CB-48B6-4C7E-AC89-282D21F8320A}" type="pres">
      <dgm:prSet presAssocID="{CCB98119-B833-4F26-8185-8B2295328B0C}" presName="hierChild2" presStyleCnt="0"/>
      <dgm:spPr/>
    </dgm:pt>
    <dgm:pt modelId="{AD5BCE5C-67B1-46AF-9952-229E60FB0B52}" type="pres">
      <dgm:prSet presAssocID="{A8C91EBA-F41D-4B73-855E-64DFC844CDEB}" presName="Name37" presStyleLbl="parChTrans1D2" presStyleIdx="0" presStyleCnt="3"/>
      <dgm:spPr/>
    </dgm:pt>
    <dgm:pt modelId="{53CA1954-F42E-44BF-A33E-6E251237B7B4}" type="pres">
      <dgm:prSet presAssocID="{4E834000-37D9-49AC-826E-86E870D046E9}" presName="hierRoot2" presStyleCnt="0">
        <dgm:presLayoutVars>
          <dgm:hierBranch val="init"/>
        </dgm:presLayoutVars>
      </dgm:prSet>
      <dgm:spPr/>
    </dgm:pt>
    <dgm:pt modelId="{6C73D000-20A0-40D0-A51F-B901120C73B5}" type="pres">
      <dgm:prSet presAssocID="{4E834000-37D9-49AC-826E-86E870D046E9}" presName="rootComposite" presStyleCnt="0"/>
      <dgm:spPr/>
    </dgm:pt>
    <dgm:pt modelId="{23380304-2C53-4046-BB4E-558B226C818D}" type="pres">
      <dgm:prSet presAssocID="{4E834000-37D9-49AC-826E-86E870D046E9}" presName="rootText" presStyleLbl="node2" presStyleIdx="0" presStyleCnt="3">
        <dgm:presLayoutVars>
          <dgm:chPref val="3"/>
        </dgm:presLayoutVars>
      </dgm:prSet>
      <dgm:spPr/>
    </dgm:pt>
    <dgm:pt modelId="{0E0B4049-9731-4CDF-8C92-937A1CE7213E}" type="pres">
      <dgm:prSet presAssocID="{4E834000-37D9-49AC-826E-86E870D046E9}" presName="rootConnector" presStyleLbl="node2" presStyleIdx="0" presStyleCnt="3"/>
      <dgm:spPr/>
    </dgm:pt>
    <dgm:pt modelId="{E12993AD-7660-4F30-B604-A3D9A60B467C}" type="pres">
      <dgm:prSet presAssocID="{4E834000-37D9-49AC-826E-86E870D046E9}" presName="hierChild4" presStyleCnt="0"/>
      <dgm:spPr/>
    </dgm:pt>
    <dgm:pt modelId="{52FA11F7-8554-4A26-AB03-A3679DF78746}" type="pres">
      <dgm:prSet presAssocID="{E044C5BF-8BC7-4110-84AC-E09CA4653E81}" presName="Name37" presStyleLbl="parChTrans1D3" presStyleIdx="0" presStyleCnt="4"/>
      <dgm:spPr/>
    </dgm:pt>
    <dgm:pt modelId="{23F75A31-1DAF-45C9-BC8E-83B3D1F46021}" type="pres">
      <dgm:prSet presAssocID="{199A97D8-C65D-4CC3-9E5E-6157FB89096B}" presName="hierRoot2" presStyleCnt="0">
        <dgm:presLayoutVars>
          <dgm:hierBranch val="init"/>
        </dgm:presLayoutVars>
      </dgm:prSet>
      <dgm:spPr/>
    </dgm:pt>
    <dgm:pt modelId="{BC0904E8-A9EF-4597-B6EF-1A7B62F37552}" type="pres">
      <dgm:prSet presAssocID="{199A97D8-C65D-4CC3-9E5E-6157FB89096B}" presName="rootComposite" presStyleCnt="0"/>
      <dgm:spPr/>
    </dgm:pt>
    <dgm:pt modelId="{A5AC4252-7DC4-4DB2-BF46-21B2E8A93939}" type="pres">
      <dgm:prSet presAssocID="{199A97D8-C65D-4CC3-9E5E-6157FB89096B}" presName="rootText" presStyleLbl="node3" presStyleIdx="0" presStyleCnt="4">
        <dgm:presLayoutVars>
          <dgm:chPref val="3"/>
        </dgm:presLayoutVars>
      </dgm:prSet>
      <dgm:spPr/>
    </dgm:pt>
    <dgm:pt modelId="{C458AE19-2721-47F5-8429-82EBB28EC069}" type="pres">
      <dgm:prSet presAssocID="{199A97D8-C65D-4CC3-9E5E-6157FB89096B}" presName="rootConnector" presStyleLbl="node3" presStyleIdx="0" presStyleCnt="4"/>
      <dgm:spPr/>
    </dgm:pt>
    <dgm:pt modelId="{9055DBFF-CB5A-4FA2-9932-E2F07653FABD}" type="pres">
      <dgm:prSet presAssocID="{199A97D8-C65D-4CC3-9E5E-6157FB89096B}" presName="hierChild4" presStyleCnt="0"/>
      <dgm:spPr/>
    </dgm:pt>
    <dgm:pt modelId="{5007D313-C125-498F-9F92-276C6E8ABE04}" type="pres">
      <dgm:prSet presAssocID="{199A97D8-C65D-4CC3-9E5E-6157FB89096B}" presName="hierChild5" presStyleCnt="0"/>
      <dgm:spPr/>
    </dgm:pt>
    <dgm:pt modelId="{711AA140-78BA-4EB6-895C-B695F7519332}" type="pres">
      <dgm:prSet presAssocID="{A841B9C2-1A5F-4C95-8220-B5B77784E8B2}" presName="Name37" presStyleLbl="parChTrans1D3" presStyleIdx="1" presStyleCnt="4"/>
      <dgm:spPr/>
    </dgm:pt>
    <dgm:pt modelId="{6128F353-5FAE-4948-B354-1B0033FD9EB2}" type="pres">
      <dgm:prSet presAssocID="{B87BE4AD-B62C-4330-AAAE-7388EA8660FC}" presName="hierRoot2" presStyleCnt="0">
        <dgm:presLayoutVars>
          <dgm:hierBranch val="init"/>
        </dgm:presLayoutVars>
      </dgm:prSet>
      <dgm:spPr/>
    </dgm:pt>
    <dgm:pt modelId="{0E2EB65F-4C0F-433E-946D-E578F90C1906}" type="pres">
      <dgm:prSet presAssocID="{B87BE4AD-B62C-4330-AAAE-7388EA8660FC}" presName="rootComposite" presStyleCnt="0"/>
      <dgm:spPr/>
    </dgm:pt>
    <dgm:pt modelId="{CF988676-ABB2-49F9-B8EB-3226E275C7C8}" type="pres">
      <dgm:prSet presAssocID="{B87BE4AD-B62C-4330-AAAE-7388EA8660FC}" presName="rootText" presStyleLbl="node3" presStyleIdx="1" presStyleCnt="4">
        <dgm:presLayoutVars>
          <dgm:chPref val="3"/>
        </dgm:presLayoutVars>
      </dgm:prSet>
      <dgm:spPr/>
    </dgm:pt>
    <dgm:pt modelId="{EB780EA2-058C-4945-9CF2-3D071E986035}" type="pres">
      <dgm:prSet presAssocID="{B87BE4AD-B62C-4330-AAAE-7388EA8660FC}" presName="rootConnector" presStyleLbl="node3" presStyleIdx="1" presStyleCnt="4"/>
      <dgm:spPr/>
    </dgm:pt>
    <dgm:pt modelId="{D0AF3ECC-4448-447C-AB0E-0DAC9D036847}" type="pres">
      <dgm:prSet presAssocID="{B87BE4AD-B62C-4330-AAAE-7388EA8660FC}" presName="hierChild4" presStyleCnt="0"/>
      <dgm:spPr/>
    </dgm:pt>
    <dgm:pt modelId="{CCB3FF11-9DF9-4757-9D0E-0306BA68533B}" type="pres">
      <dgm:prSet presAssocID="{B87BE4AD-B62C-4330-AAAE-7388EA8660FC}" presName="hierChild5" presStyleCnt="0"/>
      <dgm:spPr/>
    </dgm:pt>
    <dgm:pt modelId="{FC77C3BA-7563-455A-B84F-BB4372D5A377}" type="pres">
      <dgm:prSet presAssocID="{4E834000-37D9-49AC-826E-86E870D046E9}" presName="hierChild5" presStyleCnt="0"/>
      <dgm:spPr/>
    </dgm:pt>
    <dgm:pt modelId="{9CAE48C0-6C53-4D11-BCCE-66B339590402}" type="pres">
      <dgm:prSet presAssocID="{E7347E07-7380-455E-A885-6FFBDE4E3971}" presName="Name37" presStyleLbl="parChTrans1D2" presStyleIdx="1" presStyleCnt="3"/>
      <dgm:spPr/>
    </dgm:pt>
    <dgm:pt modelId="{D45A4C6F-D5CF-461E-B281-DB7BB8F247F3}" type="pres">
      <dgm:prSet presAssocID="{5870026B-F901-4E9C-86B7-A342206A05F6}" presName="hierRoot2" presStyleCnt="0">
        <dgm:presLayoutVars>
          <dgm:hierBranch val="init"/>
        </dgm:presLayoutVars>
      </dgm:prSet>
      <dgm:spPr/>
    </dgm:pt>
    <dgm:pt modelId="{5D44F6A0-89DB-44EA-BF8A-645E194692E8}" type="pres">
      <dgm:prSet presAssocID="{5870026B-F901-4E9C-86B7-A342206A05F6}" presName="rootComposite" presStyleCnt="0"/>
      <dgm:spPr/>
    </dgm:pt>
    <dgm:pt modelId="{14B94FD9-DF33-4368-AF8A-6FFD5B5D7803}" type="pres">
      <dgm:prSet presAssocID="{5870026B-F901-4E9C-86B7-A342206A05F6}" presName="rootText" presStyleLbl="node2" presStyleIdx="1" presStyleCnt="3">
        <dgm:presLayoutVars>
          <dgm:chPref val="3"/>
        </dgm:presLayoutVars>
      </dgm:prSet>
      <dgm:spPr/>
    </dgm:pt>
    <dgm:pt modelId="{39AD5887-C630-4C52-820F-6D5D474B8825}" type="pres">
      <dgm:prSet presAssocID="{5870026B-F901-4E9C-86B7-A342206A05F6}" presName="rootConnector" presStyleLbl="node2" presStyleIdx="1" presStyleCnt="3"/>
      <dgm:spPr/>
    </dgm:pt>
    <dgm:pt modelId="{80F7C76D-4DBB-4A6F-95BD-EB36CA7F231B}" type="pres">
      <dgm:prSet presAssocID="{5870026B-F901-4E9C-86B7-A342206A05F6}" presName="hierChild4" presStyleCnt="0"/>
      <dgm:spPr/>
    </dgm:pt>
    <dgm:pt modelId="{627B90E6-953B-4415-9A5F-DA4AF0F852F4}" type="pres">
      <dgm:prSet presAssocID="{C75849BB-A579-4E8F-8CC5-8C2657DA6261}" presName="Name37" presStyleLbl="parChTrans1D3" presStyleIdx="2" presStyleCnt="4"/>
      <dgm:spPr/>
    </dgm:pt>
    <dgm:pt modelId="{40040587-5832-4D30-9CDF-F4FA37EEDA2D}" type="pres">
      <dgm:prSet presAssocID="{9983BEF1-0077-43E8-A25C-B2D88882B605}" presName="hierRoot2" presStyleCnt="0">
        <dgm:presLayoutVars>
          <dgm:hierBranch val="init"/>
        </dgm:presLayoutVars>
      </dgm:prSet>
      <dgm:spPr/>
    </dgm:pt>
    <dgm:pt modelId="{C834BE79-7C0E-47EB-BA6F-432000F0B379}" type="pres">
      <dgm:prSet presAssocID="{9983BEF1-0077-43E8-A25C-B2D88882B605}" presName="rootComposite" presStyleCnt="0"/>
      <dgm:spPr/>
    </dgm:pt>
    <dgm:pt modelId="{70C5D49D-E9C1-4195-95C2-482F12482C59}" type="pres">
      <dgm:prSet presAssocID="{9983BEF1-0077-43E8-A25C-B2D88882B605}" presName="rootText" presStyleLbl="node3" presStyleIdx="2" presStyleCnt="4">
        <dgm:presLayoutVars>
          <dgm:chPref val="3"/>
        </dgm:presLayoutVars>
      </dgm:prSet>
      <dgm:spPr/>
    </dgm:pt>
    <dgm:pt modelId="{761A90F5-E43D-4CAE-91BF-872A4E351F5A}" type="pres">
      <dgm:prSet presAssocID="{9983BEF1-0077-43E8-A25C-B2D88882B605}" presName="rootConnector" presStyleLbl="node3" presStyleIdx="2" presStyleCnt="4"/>
      <dgm:spPr/>
    </dgm:pt>
    <dgm:pt modelId="{0A78B01C-31D6-4116-BC3B-AF3C57432BAA}" type="pres">
      <dgm:prSet presAssocID="{9983BEF1-0077-43E8-A25C-B2D88882B605}" presName="hierChild4" presStyleCnt="0"/>
      <dgm:spPr/>
    </dgm:pt>
    <dgm:pt modelId="{EC60F5FB-5B66-4E32-8B9D-E730E9777E7D}" type="pres">
      <dgm:prSet presAssocID="{9983BEF1-0077-43E8-A25C-B2D88882B605}" presName="hierChild5" presStyleCnt="0"/>
      <dgm:spPr/>
    </dgm:pt>
    <dgm:pt modelId="{C94659E9-777D-47E0-9A0F-F02BC89308C5}" type="pres">
      <dgm:prSet presAssocID="{5870026B-F901-4E9C-86B7-A342206A05F6}" presName="hierChild5" presStyleCnt="0"/>
      <dgm:spPr/>
    </dgm:pt>
    <dgm:pt modelId="{FEA10798-18B1-48BC-BE47-20F9D0AFF43A}" type="pres">
      <dgm:prSet presAssocID="{1203B90F-8C12-4604-B562-6295C88413D1}" presName="Name37" presStyleLbl="parChTrans1D2" presStyleIdx="2" presStyleCnt="3"/>
      <dgm:spPr/>
    </dgm:pt>
    <dgm:pt modelId="{BC497393-4BE0-480E-93E9-FEED54981D60}" type="pres">
      <dgm:prSet presAssocID="{85FCC402-1946-432A-B211-563122BCF600}" presName="hierRoot2" presStyleCnt="0">
        <dgm:presLayoutVars>
          <dgm:hierBranch val="init"/>
        </dgm:presLayoutVars>
      </dgm:prSet>
      <dgm:spPr/>
    </dgm:pt>
    <dgm:pt modelId="{909ACF02-7CA3-4762-A583-5D31483012A3}" type="pres">
      <dgm:prSet presAssocID="{85FCC402-1946-432A-B211-563122BCF600}" presName="rootComposite" presStyleCnt="0"/>
      <dgm:spPr/>
    </dgm:pt>
    <dgm:pt modelId="{E2745375-7745-4719-8E86-8210E86D655C}" type="pres">
      <dgm:prSet presAssocID="{85FCC402-1946-432A-B211-563122BCF600}" presName="rootText" presStyleLbl="node2" presStyleIdx="2" presStyleCnt="3">
        <dgm:presLayoutVars>
          <dgm:chPref val="3"/>
        </dgm:presLayoutVars>
      </dgm:prSet>
      <dgm:spPr/>
    </dgm:pt>
    <dgm:pt modelId="{8BEA263A-CAFE-4F41-85EF-668842DC83FD}" type="pres">
      <dgm:prSet presAssocID="{85FCC402-1946-432A-B211-563122BCF600}" presName="rootConnector" presStyleLbl="node2" presStyleIdx="2" presStyleCnt="3"/>
      <dgm:spPr/>
    </dgm:pt>
    <dgm:pt modelId="{0F6B96B2-C476-49D2-B14E-D35CF9BE3ADD}" type="pres">
      <dgm:prSet presAssocID="{85FCC402-1946-432A-B211-563122BCF600}" presName="hierChild4" presStyleCnt="0"/>
      <dgm:spPr/>
    </dgm:pt>
    <dgm:pt modelId="{AD331989-606E-4A00-9335-92FB89E92037}" type="pres">
      <dgm:prSet presAssocID="{EB868A49-3E92-423C-894B-5B9A3A396E86}" presName="Name37" presStyleLbl="parChTrans1D3" presStyleIdx="3" presStyleCnt="4"/>
      <dgm:spPr/>
    </dgm:pt>
    <dgm:pt modelId="{EEE32429-66CF-41DA-A1A2-548DAAB4E6F6}" type="pres">
      <dgm:prSet presAssocID="{F4A93D01-850A-43B9-BEBC-2A292FEC50CD}" presName="hierRoot2" presStyleCnt="0">
        <dgm:presLayoutVars>
          <dgm:hierBranch val="init"/>
        </dgm:presLayoutVars>
      </dgm:prSet>
      <dgm:spPr/>
    </dgm:pt>
    <dgm:pt modelId="{EFCBBB85-AB23-4626-B6D6-737E951D5734}" type="pres">
      <dgm:prSet presAssocID="{F4A93D01-850A-43B9-BEBC-2A292FEC50CD}" presName="rootComposite" presStyleCnt="0"/>
      <dgm:spPr/>
    </dgm:pt>
    <dgm:pt modelId="{9CC353C7-6D6A-4601-B0AF-9E6BD8539E36}" type="pres">
      <dgm:prSet presAssocID="{F4A93D01-850A-43B9-BEBC-2A292FEC50CD}" presName="rootText" presStyleLbl="node3" presStyleIdx="3" presStyleCnt="4">
        <dgm:presLayoutVars>
          <dgm:chPref val="3"/>
        </dgm:presLayoutVars>
      </dgm:prSet>
      <dgm:spPr/>
    </dgm:pt>
    <dgm:pt modelId="{872BC8AE-DF36-4EC2-8710-F9D9C54C879F}" type="pres">
      <dgm:prSet presAssocID="{F4A93D01-850A-43B9-BEBC-2A292FEC50CD}" presName="rootConnector" presStyleLbl="node3" presStyleIdx="3" presStyleCnt="4"/>
      <dgm:spPr/>
    </dgm:pt>
    <dgm:pt modelId="{ED662EB0-819F-44A5-8F1B-32C357A638FB}" type="pres">
      <dgm:prSet presAssocID="{F4A93D01-850A-43B9-BEBC-2A292FEC50CD}" presName="hierChild4" presStyleCnt="0"/>
      <dgm:spPr/>
    </dgm:pt>
    <dgm:pt modelId="{1FD6562A-2B23-44E3-A4BF-900A3067F065}" type="pres">
      <dgm:prSet presAssocID="{F4A93D01-850A-43B9-BEBC-2A292FEC50CD}" presName="hierChild5" presStyleCnt="0"/>
      <dgm:spPr/>
    </dgm:pt>
    <dgm:pt modelId="{0A463BAC-0755-4D81-9C3D-DE40546AC056}" type="pres">
      <dgm:prSet presAssocID="{85FCC402-1946-432A-B211-563122BCF600}" presName="hierChild5" presStyleCnt="0"/>
      <dgm:spPr/>
    </dgm:pt>
    <dgm:pt modelId="{E5DB5BD0-4587-4E0B-93F5-706A3A16896A}" type="pres">
      <dgm:prSet presAssocID="{CCB98119-B833-4F26-8185-8B2295328B0C}" presName="hierChild3" presStyleCnt="0"/>
      <dgm:spPr/>
    </dgm:pt>
  </dgm:ptLst>
  <dgm:cxnLst>
    <dgm:cxn modelId="{60E29213-B5C7-4799-BEC0-BDAE8A84D7E9}" type="presOf" srcId="{B87BE4AD-B62C-4330-AAAE-7388EA8660FC}" destId="{CF988676-ABB2-49F9-B8EB-3226E275C7C8}" srcOrd="0" destOrd="0" presId="urn:microsoft.com/office/officeart/2005/8/layout/orgChart1"/>
    <dgm:cxn modelId="{66852918-5FA6-4E7A-A404-AEE79871DB20}" type="presOf" srcId="{85FCC402-1946-432A-B211-563122BCF600}" destId="{8BEA263A-CAFE-4F41-85EF-668842DC83FD}" srcOrd="1" destOrd="0" presId="urn:microsoft.com/office/officeart/2005/8/layout/orgChart1"/>
    <dgm:cxn modelId="{6649BF1B-BF2C-442E-98AF-6D5CAF51535B}" type="presOf" srcId="{F4A93D01-850A-43B9-BEBC-2A292FEC50CD}" destId="{9CC353C7-6D6A-4601-B0AF-9E6BD8539E36}" srcOrd="0" destOrd="0" presId="urn:microsoft.com/office/officeart/2005/8/layout/orgChart1"/>
    <dgm:cxn modelId="{770F5126-0BB3-4823-ADC5-5EDD738938AD}" type="presOf" srcId="{CCB98119-B833-4F26-8185-8B2295328B0C}" destId="{69F188EB-EACD-432A-96C5-9C0B71DE9F70}" srcOrd="0" destOrd="0" presId="urn:microsoft.com/office/officeart/2005/8/layout/orgChart1"/>
    <dgm:cxn modelId="{5C153D28-DFB6-4E59-8384-42D5B5EC801D}" type="presOf" srcId="{C75849BB-A579-4E8F-8CC5-8C2657DA6261}" destId="{627B90E6-953B-4415-9A5F-DA4AF0F852F4}" srcOrd="0" destOrd="0" presId="urn:microsoft.com/office/officeart/2005/8/layout/orgChart1"/>
    <dgm:cxn modelId="{10F8F728-39BE-4592-83C4-2BDD05CE89F6}" srcId="{CCB98119-B833-4F26-8185-8B2295328B0C}" destId="{4E834000-37D9-49AC-826E-86E870D046E9}" srcOrd="0" destOrd="0" parTransId="{A8C91EBA-F41D-4B73-855E-64DFC844CDEB}" sibTransId="{4902F0F6-8711-4F09-86F4-D0BEC0373605}"/>
    <dgm:cxn modelId="{152FEA2F-9D21-4AD8-855C-7EF99D7DCD60}" type="presOf" srcId="{E7347E07-7380-455E-A885-6FFBDE4E3971}" destId="{9CAE48C0-6C53-4D11-BCCE-66B339590402}" srcOrd="0" destOrd="0" presId="urn:microsoft.com/office/officeart/2005/8/layout/orgChart1"/>
    <dgm:cxn modelId="{124EF036-77D0-459E-853F-EE19F1432083}" type="presOf" srcId="{5D7F16D9-E1A2-42CE-93A3-31E7AE8EBF57}" destId="{5C003ACC-F051-4526-A7A7-406101B9233A}" srcOrd="0" destOrd="0" presId="urn:microsoft.com/office/officeart/2005/8/layout/orgChart1"/>
    <dgm:cxn modelId="{71004A40-F8BB-4E5C-9B2D-A79A05101A40}" type="presOf" srcId="{1203B90F-8C12-4604-B562-6295C88413D1}" destId="{FEA10798-18B1-48BC-BE47-20F9D0AFF43A}" srcOrd="0" destOrd="0" presId="urn:microsoft.com/office/officeart/2005/8/layout/orgChart1"/>
    <dgm:cxn modelId="{11DFCE79-61C7-4253-A8C7-FD3DE124EF91}" type="presOf" srcId="{5870026B-F901-4E9C-86B7-A342206A05F6}" destId="{14B94FD9-DF33-4368-AF8A-6FFD5B5D7803}" srcOrd="0" destOrd="0" presId="urn:microsoft.com/office/officeart/2005/8/layout/orgChart1"/>
    <dgm:cxn modelId="{D1E4EB83-7031-4994-9316-F5E9AD9127FF}" srcId="{CCB98119-B833-4F26-8185-8B2295328B0C}" destId="{5870026B-F901-4E9C-86B7-A342206A05F6}" srcOrd="1" destOrd="0" parTransId="{E7347E07-7380-455E-A885-6FFBDE4E3971}" sibTransId="{A45C38F5-F5C9-4AFE-82BA-0D1671646897}"/>
    <dgm:cxn modelId="{9E152891-AD9D-4D05-A0E5-E3240D2106EB}" type="presOf" srcId="{CCB98119-B833-4F26-8185-8B2295328B0C}" destId="{7355887C-EA93-455A-BC53-BD7154EDE64E}" srcOrd="1" destOrd="0" presId="urn:microsoft.com/office/officeart/2005/8/layout/orgChart1"/>
    <dgm:cxn modelId="{1EA6C992-D2A2-4831-AF36-7D66E499C22E}" type="presOf" srcId="{5870026B-F901-4E9C-86B7-A342206A05F6}" destId="{39AD5887-C630-4C52-820F-6D5D474B8825}" srcOrd="1" destOrd="0" presId="urn:microsoft.com/office/officeart/2005/8/layout/orgChart1"/>
    <dgm:cxn modelId="{CBF07997-0BCC-4D38-A1BF-EFB8CCE3ED8B}" type="presOf" srcId="{4E834000-37D9-49AC-826E-86E870D046E9}" destId="{23380304-2C53-4046-BB4E-558B226C818D}" srcOrd="0" destOrd="0" presId="urn:microsoft.com/office/officeart/2005/8/layout/orgChart1"/>
    <dgm:cxn modelId="{4AFB4999-9B5C-4C04-B8D5-4734DE1648A3}" type="presOf" srcId="{4E834000-37D9-49AC-826E-86E870D046E9}" destId="{0E0B4049-9731-4CDF-8C92-937A1CE7213E}" srcOrd="1" destOrd="0" presId="urn:microsoft.com/office/officeart/2005/8/layout/orgChart1"/>
    <dgm:cxn modelId="{CC6993AB-6AA8-4555-B2C7-EB22DD6054F7}" type="presOf" srcId="{9983BEF1-0077-43E8-A25C-B2D88882B605}" destId="{70C5D49D-E9C1-4195-95C2-482F12482C59}" srcOrd="0" destOrd="0" presId="urn:microsoft.com/office/officeart/2005/8/layout/orgChart1"/>
    <dgm:cxn modelId="{BF1B62B3-77E7-4D82-9E27-2D53A23B3DC1}" type="presOf" srcId="{F4A93D01-850A-43B9-BEBC-2A292FEC50CD}" destId="{872BC8AE-DF36-4EC2-8710-F9D9C54C879F}" srcOrd="1" destOrd="0" presId="urn:microsoft.com/office/officeart/2005/8/layout/orgChart1"/>
    <dgm:cxn modelId="{7C7C9BB5-00FC-4DE1-AAE9-C505C58BA287}" srcId="{5870026B-F901-4E9C-86B7-A342206A05F6}" destId="{9983BEF1-0077-43E8-A25C-B2D88882B605}" srcOrd="0" destOrd="0" parTransId="{C75849BB-A579-4E8F-8CC5-8C2657DA6261}" sibTransId="{EA596A44-0A68-4489-B58D-D83ADDA7FACD}"/>
    <dgm:cxn modelId="{9DF086B8-5296-4D00-95A2-E47B8FB35F80}" type="presOf" srcId="{A8C91EBA-F41D-4B73-855E-64DFC844CDEB}" destId="{AD5BCE5C-67B1-46AF-9952-229E60FB0B52}" srcOrd="0" destOrd="0" presId="urn:microsoft.com/office/officeart/2005/8/layout/orgChart1"/>
    <dgm:cxn modelId="{648769C3-F3CA-4B63-8E7A-1EFF5C6B6C61}" srcId="{85FCC402-1946-432A-B211-563122BCF600}" destId="{F4A93D01-850A-43B9-BEBC-2A292FEC50CD}" srcOrd="0" destOrd="0" parTransId="{EB868A49-3E92-423C-894B-5B9A3A396E86}" sibTransId="{789A01D6-E931-4174-B199-AD94D820A5F4}"/>
    <dgm:cxn modelId="{4CB21AC7-2AF7-4371-9127-4B8EF0497E8B}" type="presOf" srcId="{A841B9C2-1A5F-4C95-8220-B5B77784E8B2}" destId="{711AA140-78BA-4EB6-895C-B695F7519332}" srcOrd="0" destOrd="0" presId="urn:microsoft.com/office/officeart/2005/8/layout/orgChart1"/>
    <dgm:cxn modelId="{024253CB-C8A4-408B-931C-D714965703D5}" type="presOf" srcId="{EB868A49-3E92-423C-894B-5B9A3A396E86}" destId="{AD331989-606E-4A00-9335-92FB89E92037}" srcOrd="0" destOrd="0" presId="urn:microsoft.com/office/officeart/2005/8/layout/orgChart1"/>
    <dgm:cxn modelId="{246B18CD-9FCC-4883-9139-087C95A3E945}" type="presOf" srcId="{E044C5BF-8BC7-4110-84AC-E09CA4653E81}" destId="{52FA11F7-8554-4A26-AB03-A3679DF78746}" srcOrd="0" destOrd="0" presId="urn:microsoft.com/office/officeart/2005/8/layout/orgChart1"/>
    <dgm:cxn modelId="{3CD169CD-B3A6-44FF-9350-C3ED55A8BB74}" type="presOf" srcId="{199A97D8-C65D-4CC3-9E5E-6157FB89096B}" destId="{A5AC4252-7DC4-4DB2-BF46-21B2E8A93939}" srcOrd="0" destOrd="0" presId="urn:microsoft.com/office/officeart/2005/8/layout/orgChart1"/>
    <dgm:cxn modelId="{9E1700CF-269B-4C9B-9C99-4BD76B249EAC}" srcId="{5D7F16D9-E1A2-42CE-93A3-31E7AE8EBF57}" destId="{CCB98119-B833-4F26-8185-8B2295328B0C}" srcOrd="0" destOrd="0" parTransId="{092A13C9-09D2-4608-A058-7C8F7C07A12C}" sibTransId="{8EF25298-68D4-416D-BF3C-4A94316FEF0E}"/>
    <dgm:cxn modelId="{D0B0AECF-759D-44D3-A00F-CE1AB29FF37A}" srcId="{4E834000-37D9-49AC-826E-86E870D046E9}" destId="{199A97D8-C65D-4CC3-9E5E-6157FB89096B}" srcOrd="0" destOrd="0" parTransId="{E044C5BF-8BC7-4110-84AC-E09CA4653E81}" sibTransId="{CADB6246-67F5-4A12-BD11-8F1C5B32AAA6}"/>
    <dgm:cxn modelId="{6E0AD0D4-E1BD-4DAE-9B2D-01D1EDAAB4E9}" type="presOf" srcId="{B87BE4AD-B62C-4330-AAAE-7388EA8660FC}" destId="{EB780EA2-058C-4945-9CF2-3D071E986035}" srcOrd="1" destOrd="0" presId="urn:microsoft.com/office/officeart/2005/8/layout/orgChart1"/>
    <dgm:cxn modelId="{0DFC17D9-2392-4B8B-9EB3-3882825009DC}" type="presOf" srcId="{199A97D8-C65D-4CC3-9E5E-6157FB89096B}" destId="{C458AE19-2721-47F5-8429-82EBB28EC069}" srcOrd="1" destOrd="0" presId="urn:microsoft.com/office/officeart/2005/8/layout/orgChart1"/>
    <dgm:cxn modelId="{5EA436E4-6861-4732-931A-AC9762E5281A}" srcId="{CCB98119-B833-4F26-8185-8B2295328B0C}" destId="{85FCC402-1946-432A-B211-563122BCF600}" srcOrd="2" destOrd="0" parTransId="{1203B90F-8C12-4604-B562-6295C88413D1}" sibTransId="{22D51243-A65D-4329-BCFE-82EDD9A1473E}"/>
    <dgm:cxn modelId="{7B998CE7-AA73-4F89-B143-1D22D3A0A81F}" type="presOf" srcId="{85FCC402-1946-432A-B211-563122BCF600}" destId="{E2745375-7745-4719-8E86-8210E86D655C}" srcOrd="0" destOrd="0" presId="urn:microsoft.com/office/officeart/2005/8/layout/orgChart1"/>
    <dgm:cxn modelId="{6E1C6FFB-8B67-408D-8A47-6180CA401631}" srcId="{4E834000-37D9-49AC-826E-86E870D046E9}" destId="{B87BE4AD-B62C-4330-AAAE-7388EA8660FC}" srcOrd="1" destOrd="0" parTransId="{A841B9C2-1A5F-4C95-8220-B5B77784E8B2}" sibTransId="{4DBDA1B1-3E59-4C78-BFC1-7AF9A5D9668B}"/>
    <dgm:cxn modelId="{E8BB67FE-2539-4572-AF39-83EA0AE729F4}" type="presOf" srcId="{9983BEF1-0077-43E8-A25C-B2D88882B605}" destId="{761A90F5-E43D-4CAE-91BF-872A4E351F5A}" srcOrd="1" destOrd="0" presId="urn:microsoft.com/office/officeart/2005/8/layout/orgChart1"/>
    <dgm:cxn modelId="{BCB0FA14-252C-4474-B196-E52A93067F7D}" type="presParOf" srcId="{5C003ACC-F051-4526-A7A7-406101B9233A}" destId="{805B2EA6-8B52-438F-8093-BABC37194CFB}" srcOrd="0" destOrd="0" presId="urn:microsoft.com/office/officeart/2005/8/layout/orgChart1"/>
    <dgm:cxn modelId="{244BACCD-786E-469E-99C9-E102D19C7A81}" type="presParOf" srcId="{805B2EA6-8B52-438F-8093-BABC37194CFB}" destId="{510398CD-B80E-4D91-8681-12FADE748972}" srcOrd="0" destOrd="0" presId="urn:microsoft.com/office/officeart/2005/8/layout/orgChart1"/>
    <dgm:cxn modelId="{E83041EA-879D-4ABD-9AD0-B837A49BE423}" type="presParOf" srcId="{510398CD-B80E-4D91-8681-12FADE748972}" destId="{69F188EB-EACD-432A-96C5-9C0B71DE9F70}" srcOrd="0" destOrd="0" presId="urn:microsoft.com/office/officeart/2005/8/layout/orgChart1"/>
    <dgm:cxn modelId="{255EACC0-319C-40A0-AC7B-9399F9E913F4}" type="presParOf" srcId="{510398CD-B80E-4D91-8681-12FADE748972}" destId="{7355887C-EA93-455A-BC53-BD7154EDE64E}" srcOrd="1" destOrd="0" presId="urn:microsoft.com/office/officeart/2005/8/layout/orgChart1"/>
    <dgm:cxn modelId="{FC8A0A23-E54A-4856-B435-ED2CDF6BAAA7}" type="presParOf" srcId="{805B2EA6-8B52-438F-8093-BABC37194CFB}" destId="{B7A279CB-48B6-4C7E-AC89-282D21F8320A}" srcOrd="1" destOrd="0" presId="urn:microsoft.com/office/officeart/2005/8/layout/orgChart1"/>
    <dgm:cxn modelId="{24BB5C7E-D6C9-472F-BE6F-5B1C741DBA1C}" type="presParOf" srcId="{B7A279CB-48B6-4C7E-AC89-282D21F8320A}" destId="{AD5BCE5C-67B1-46AF-9952-229E60FB0B52}" srcOrd="0" destOrd="0" presId="urn:microsoft.com/office/officeart/2005/8/layout/orgChart1"/>
    <dgm:cxn modelId="{B5C7720C-A7BF-4F1D-B078-0365B9B55976}" type="presParOf" srcId="{B7A279CB-48B6-4C7E-AC89-282D21F8320A}" destId="{53CA1954-F42E-44BF-A33E-6E251237B7B4}" srcOrd="1" destOrd="0" presId="urn:microsoft.com/office/officeart/2005/8/layout/orgChart1"/>
    <dgm:cxn modelId="{DFCEAEA3-84C1-4E8B-AE30-A12EC4D2CDE5}" type="presParOf" srcId="{53CA1954-F42E-44BF-A33E-6E251237B7B4}" destId="{6C73D000-20A0-40D0-A51F-B901120C73B5}" srcOrd="0" destOrd="0" presId="urn:microsoft.com/office/officeart/2005/8/layout/orgChart1"/>
    <dgm:cxn modelId="{15F12CB2-FA3B-4BAF-9D85-BF8C1BFA7EDD}" type="presParOf" srcId="{6C73D000-20A0-40D0-A51F-B901120C73B5}" destId="{23380304-2C53-4046-BB4E-558B226C818D}" srcOrd="0" destOrd="0" presId="urn:microsoft.com/office/officeart/2005/8/layout/orgChart1"/>
    <dgm:cxn modelId="{8CB17E32-6075-4F89-ADB5-1A0821A34D76}" type="presParOf" srcId="{6C73D000-20A0-40D0-A51F-B901120C73B5}" destId="{0E0B4049-9731-4CDF-8C92-937A1CE7213E}" srcOrd="1" destOrd="0" presId="urn:microsoft.com/office/officeart/2005/8/layout/orgChart1"/>
    <dgm:cxn modelId="{03E348DF-FB78-4C01-A94A-EF188C58239A}" type="presParOf" srcId="{53CA1954-F42E-44BF-A33E-6E251237B7B4}" destId="{E12993AD-7660-4F30-B604-A3D9A60B467C}" srcOrd="1" destOrd="0" presId="urn:microsoft.com/office/officeart/2005/8/layout/orgChart1"/>
    <dgm:cxn modelId="{86810078-9521-43EB-A78D-FEF9213700B9}" type="presParOf" srcId="{E12993AD-7660-4F30-B604-A3D9A60B467C}" destId="{52FA11F7-8554-4A26-AB03-A3679DF78746}" srcOrd="0" destOrd="0" presId="urn:microsoft.com/office/officeart/2005/8/layout/orgChart1"/>
    <dgm:cxn modelId="{68867A89-DDF9-4474-AA77-A66B0B7A7EB6}" type="presParOf" srcId="{E12993AD-7660-4F30-B604-A3D9A60B467C}" destId="{23F75A31-1DAF-45C9-BC8E-83B3D1F46021}" srcOrd="1" destOrd="0" presId="urn:microsoft.com/office/officeart/2005/8/layout/orgChart1"/>
    <dgm:cxn modelId="{0A2C90F2-0A14-411A-A660-3A240513E8C6}" type="presParOf" srcId="{23F75A31-1DAF-45C9-BC8E-83B3D1F46021}" destId="{BC0904E8-A9EF-4597-B6EF-1A7B62F37552}" srcOrd="0" destOrd="0" presId="urn:microsoft.com/office/officeart/2005/8/layout/orgChart1"/>
    <dgm:cxn modelId="{8EF7B9ED-1BB5-4AE3-A69B-4C9F29CCD9DD}" type="presParOf" srcId="{BC0904E8-A9EF-4597-B6EF-1A7B62F37552}" destId="{A5AC4252-7DC4-4DB2-BF46-21B2E8A93939}" srcOrd="0" destOrd="0" presId="urn:microsoft.com/office/officeart/2005/8/layout/orgChart1"/>
    <dgm:cxn modelId="{2B354EA8-E8AE-4D75-A358-B16FDB839426}" type="presParOf" srcId="{BC0904E8-A9EF-4597-B6EF-1A7B62F37552}" destId="{C458AE19-2721-47F5-8429-82EBB28EC069}" srcOrd="1" destOrd="0" presId="urn:microsoft.com/office/officeart/2005/8/layout/orgChart1"/>
    <dgm:cxn modelId="{F79DD4F0-3E01-42FF-8CEE-2B28009DBF96}" type="presParOf" srcId="{23F75A31-1DAF-45C9-BC8E-83B3D1F46021}" destId="{9055DBFF-CB5A-4FA2-9932-E2F07653FABD}" srcOrd="1" destOrd="0" presId="urn:microsoft.com/office/officeart/2005/8/layout/orgChart1"/>
    <dgm:cxn modelId="{3DA25C59-3FB8-413A-A470-23E96B9C3694}" type="presParOf" srcId="{23F75A31-1DAF-45C9-BC8E-83B3D1F46021}" destId="{5007D313-C125-498F-9F92-276C6E8ABE04}" srcOrd="2" destOrd="0" presId="urn:microsoft.com/office/officeart/2005/8/layout/orgChart1"/>
    <dgm:cxn modelId="{9E16D681-993B-4EC0-B30B-733E81986E80}" type="presParOf" srcId="{E12993AD-7660-4F30-B604-A3D9A60B467C}" destId="{711AA140-78BA-4EB6-895C-B695F7519332}" srcOrd="2" destOrd="0" presId="urn:microsoft.com/office/officeart/2005/8/layout/orgChart1"/>
    <dgm:cxn modelId="{EA321EA3-317E-49D6-80D6-C4F029D41B98}" type="presParOf" srcId="{E12993AD-7660-4F30-B604-A3D9A60B467C}" destId="{6128F353-5FAE-4948-B354-1B0033FD9EB2}" srcOrd="3" destOrd="0" presId="urn:microsoft.com/office/officeart/2005/8/layout/orgChart1"/>
    <dgm:cxn modelId="{48C6873A-A33F-400D-88A2-B339D72473E1}" type="presParOf" srcId="{6128F353-5FAE-4948-B354-1B0033FD9EB2}" destId="{0E2EB65F-4C0F-433E-946D-E578F90C1906}" srcOrd="0" destOrd="0" presId="urn:microsoft.com/office/officeart/2005/8/layout/orgChart1"/>
    <dgm:cxn modelId="{79A8CCB0-A760-4052-87BB-9F22BD8A8AF3}" type="presParOf" srcId="{0E2EB65F-4C0F-433E-946D-E578F90C1906}" destId="{CF988676-ABB2-49F9-B8EB-3226E275C7C8}" srcOrd="0" destOrd="0" presId="urn:microsoft.com/office/officeart/2005/8/layout/orgChart1"/>
    <dgm:cxn modelId="{49AE9ACA-4A49-4FC9-94D2-FB89CFF696C9}" type="presParOf" srcId="{0E2EB65F-4C0F-433E-946D-E578F90C1906}" destId="{EB780EA2-058C-4945-9CF2-3D071E986035}" srcOrd="1" destOrd="0" presId="urn:microsoft.com/office/officeart/2005/8/layout/orgChart1"/>
    <dgm:cxn modelId="{76190675-BA15-4D46-9767-E4F20023E5FF}" type="presParOf" srcId="{6128F353-5FAE-4948-B354-1B0033FD9EB2}" destId="{D0AF3ECC-4448-447C-AB0E-0DAC9D036847}" srcOrd="1" destOrd="0" presId="urn:microsoft.com/office/officeart/2005/8/layout/orgChart1"/>
    <dgm:cxn modelId="{F74DED0A-6AF4-4A75-AFF8-06360426759A}" type="presParOf" srcId="{6128F353-5FAE-4948-B354-1B0033FD9EB2}" destId="{CCB3FF11-9DF9-4757-9D0E-0306BA68533B}" srcOrd="2" destOrd="0" presId="urn:microsoft.com/office/officeart/2005/8/layout/orgChart1"/>
    <dgm:cxn modelId="{8F878F1D-88E2-4D9D-B86D-49AB844D16E3}" type="presParOf" srcId="{53CA1954-F42E-44BF-A33E-6E251237B7B4}" destId="{FC77C3BA-7563-455A-B84F-BB4372D5A377}" srcOrd="2" destOrd="0" presId="urn:microsoft.com/office/officeart/2005/8/layout/orgChart1"/>
    <dgm:cxn modelId="{E1569DDA-7D10-43A5-8B49-7C1D857FAB85}" type="presParOf" srcId="{B7A279CB-48B6-4C7E-AC89-282D21F8320A}" destId="{9CAE48C0-6C53-4D11-BCCE-66B339590402}" srcOrd="2" destOrd="0" presId="urn:microsoft.com/office/officeart/2005/8/layout/orgChart1"/>
    <dgm:cxn modelId="{D106FB40-01E3-4129-AAE0-59CBE44EAFDD}" type="presParOf" srcId="{B7A279CB-48B6-4C7E-AC89-282D21F8320A}" destId="{D45A4C6F-D5CF-461E-B281-DB7BB8F247F3}" srcOrd="3" destOrd="0" presId="urn:microsoft.com/office/officeart/2005/8/layout/orgChart1"/>
    <dgm:cxn modelId="{34A854BC-D045-48CB-A14B-335648421481}" type="presParOf" srcId="{D45A4C6F-D5CF-461E-B281-DB7BB8F247F3}" destId="{5D44F6A0-89DB-44EA-BF8A-645E194692E8}" srcOrd="0" destOrd="0" presId="urn:microsoft.com/office/officeart/2005/8/layout/orgChart1"/>
    <dgm:cxn modelId="{9CE326F4-6B19-4714-B55E-F4B0D36E7052}" type="presParOf" srcId="{5D44F6A0-89DB-44EA-BF8A-645E194692E8}" destId="{14B94FD9-DF33-4368-AF8A-6FFD5B5D7803}" srcOrd="0" destOrd="0" presId="urn:microsoft.com/office/officeart/2005/8/layout/orgChart1"/>
    <dgm:cxn modelId="{C4DAE7E5-9A67-44EF-9BD9-FEFF8777AB71}" type="presParOf" srcId="{5D44F6A0-89DB-44EA-BF8A-645E194692E8}" destId="{39AD5887-C630-4C52-820F-6D5D474B8825}" srcOrd="1" destOrd="0" presId="urn:microsoft.com/office/officeart/2005/8/layout/orgChart1"/>
    <dgm:cxn modelId="{05F0EA03-1462-4850-B3B8-278CFA77634B}" type="presParOf" srcId="{D45A4C6F-D5CF-461E-B281-DB7BB8F247F3}" destId="{80F7C76D-4DBB-4A6F-95BD-EB36CA7F231B}" srcOrd="1" destOrd="0" presId="urn:microsoft.com/office/officeart/2005/8/layout/orgChart1"/>
    <dgm:cxn modelId="{2660B4C8-0BEE-4462-A16A-2DAC8A0E61C1}" type="presParOf" srcId="{80F7C76D-4DBB-4A6F-95BD-EB36CA7F231B}" destId="{627B90E6-953B-4415-9A5F-DA4AF0F852F4}" srcOrd="0" destOrd="0" presId="urn:microsoft.com/office/officeart/2005/8/layout/orgChart1"/>
    <dgm:cxn modelId="{D927FCCA-D96C-430A-B6E8-D3B54D343667}" type="presParOf" srcId="{80F7C76D-4DBB-4A6F-95BD-EB36CA7F231B}" destId="{40040587-5832-4D30-9CDF-F4FA37EEDA2D}" srcOrd="1" destOrd="0" presId="urn:microsoft.com/office/officeart/2005/8/layout/orgChart1"/>
    <dgm:cxn modelId="{32D6E9C0-8F00-441B-8723-43B87758C96B}" type="presParOf" srcId="{40040587-5832-4D30-9CDF-F4FA37EEDA2D}" destId="{C834BE79-7C0E-47EB-BA6F-432000F0B379}" srcOrd="0" destOrd="0" presId="urn:microsoft.com/office/officeart/2005/8/layout/orgChart1"/>
    <dgm:cxn modelId="{C04DC3CA-7BAF-4A25-B94B-9BDC6B2C5D70}" type="presParOf" srcId="{C834BE79-7C0E-47EB-BA6F-432000F0B379}" destId="{70C5D49D-E9C1-4195-95C2-482F12482C59}" srcOrd="0" destOrd="0" presId="urn:microsoft.com/office/officeart/2005/8/layout/orgChart1"/>
    <dgm:cxn modelId="{03C24A5F-A646-4FD6-B3DB-FFE9D9A23C65}" type="presParOf" srcId="{C834BE79-7C0E-47EB-BA6F-432000F0B379}" destId="{761A90F5-E43D-4CAE-91BF-872A4E351F5A}" srcOrd="1" destOrd="0" presId="urn:microsoft.com/office/officeart/2005/8/layout/orgChart1"/>
    <dgm:cxn modelId="{524B7684-81B8-480A-BEB9-DB1B87690DEF}" type="presParOf" srcId="{40040587-5832-4D30-9CDF-F4FA37EEDA2D}" destId="{0A78B01C-31D6-4116-BC3B-AF3C57432BAA}" srcOrd="1" destOrd="0" presId="urn:microsoft.com/office/officeart/2005/8/layout/orgChart1"/>
    <dgm:cxn modelId="{04C36BEF-FE22-4165-98D4-D9D201F77504}" type="presParOf" srcId="{40040587-5832-4D30-9CDF-F4FA37EEDA2D}" destId="{EC60F5FB-5B66-4E32-8B9D-E730E9777E7D}" srcOrd="2" destOrd="0" presId="urn:microsoft.com/office/officeart/2005/8/layout/orgChart1"/>
    <dgm:cxn modelId="{96E8B185-37FF-40D5-8FEA-87475268A3F0}" type="presParOf" srcId="{D45A4C6F-D5CF-461E-B281-DB7BB8F247F3}" destId="{C94659E9-777D-47E0-9A0F-F02BC89308C5}" srcOrd="2" destOrd="0" presId="urn:microsoft.com/office/officeart/2005/8/layout/orgChart1"/>
    <dgm:cxn modelId="{CD1CF212-CCE4-4E04-8EE7-EF326A7135A5}" type="presParOf" srcId="{B7A279CB-48B6-4C7E-AC89-282D21F8320A}" destId="{FEA10798-18B1-48BC-BE47-20F9D0AFF43A}" srcOrd="4" destOrd="0" presId="urn:microsoft.com/office/officeart/2005/8/layout/orgChart1"/>
    <dgm:cxn modelId="{DE3A685A-ABE9-4C30-9ECC-CBBC3CA67A11}" type="presParOf" srcId="{B7A279CB-48B6-4C7E-AC89-282D21F8320A}" destId="{BC497393-4BE0-480E-93E9-FEED54981D60}" srcOrd="5" destOrd="0" presId="urn:microsoft.com/office/officeart/2005/8/layout/orgChart1"/>
    <dgm:cxn modelId="{A926C341-9E15-4C48-AC67-FA0C58D2A28B}" type="presParOf" srcId="{BC497393-4BE0-480E-93E9-FEED54981D60}" destId="{909ACF02-7CA3-4762-A583-5D31483012A3}" srcOrd="0" destOrd="0" presId="urn:microsoft.com/office/officeart/2005/8/layout/orgChart1"/>
    <dgm:cxn modelId="{ECF269CC-37D0-440A-8885-88280A13CD6D}" type="presParOf" srcId="{909ACF02-7CA3-4762-A583-5D31483012A3}" destId="{E2745375-7745-4719-8E86-8210E86D655C}" srcOrd="0" destOrd="0" presId="urn:microsoft.com/office/officeart/2005/8/layout/orgChart1"/>
    <dgm:cxn modelId="{55E6EB08-39CF-4A99-94CF-185D7619D2E2}" type="presParOf" srcId="{909ACF02-7CA3-4762-A583-5D31483012A3}" destId="{8BEA263A-CAFE-4F41-85EF-668842DC83FD}" srcOrd="1" destOrd="0" presId="urn:microsoft.com/office/officeart/2005/8/layout/orgChart1"/>
    <dgm:cxn modelId="{1A7E04C2-7802-4563-9383-603E054A1E1A}" type="presParOf" srcId="{BC497393-4BE0-480E-93E9-FEED54981D60}" destId="{0F6B96B2-C476-49D2-B14E-D35CF9BE3ADD}" srcOrd="1" destOrd="0" presId="urn:microsoft.com/office/officeart/2005/8/layout/orgChart1"/>
    <dgm:cxn modelId="{A62AFAD3-7EBE-4CAD-A737-73DFA209A67F}" type="presParOf" srcId="{0F6B96B2-C476-49D2-B14E-D35CF9BE3ADD}" destId="{AD331989-606E-4A00-9335-92FB89E92037}" srcOrd="0" destOrd="0" presId="urn:microsoft.com/office/officeart/2005/8/layout/orgChart1"/>
    <dgm:cxn modelId="{B40E6086-7ECE-469A-8221-AD4CED57ECB0}" type="presParOf" srcId="{0F6B96B2-C476-49D2-B14E-D35CF9BE3ADD}" destId="{EEE32429-66CF-41DA-A1A2-548DAAB4E6F6}" srcOrd="1" destOrd="0" presId="urn:microsoft.com/office/officeart/2005/8/layout/orgChart1"/>
    <dgm:cxn modelId="{569D8AF5-6214-4939-A4C9-5B07F7C1E54A}" type="presParOf" srcId="{EEE32429-66CF-41DA-A1A2-548DAAB4E6F6}" destId="{EFCBBB85-AB23-4626-B6D6-737E951D5734}" srcOrd="0" destOrd="0" presId="urn:microsoft.com/office/officeart/2005/8/layout/orgChart1"/>
    <dgm:cxn modelId="{43DC6192-A877-4A7A-9013-F2187FDE523E}" type="presParOf" srcId="{EFCBBB85-AB23-4626-B6D6-737E951D5734}" destId="{9CC353C7-6D6A-4601-B0AF-9E6BD8539E36}" srcOrd="0" destOrd="0" presId="urn:microsoft.com/office/officeart/2005/8/layout/orgChart1"/>
    <dgm:cxn modelId="{D25B48FF-AC57-4E5A-96C3-5CC6812882A3}" type="presParOf" srcId="{EFCBBB85-AB23-4626-B6D6-737E951D5734}" destId="{872BC8AE-DF36-4EC2-8710-F9D9C54C879F}" srcOrd="1" destOrd="0" presId="urn:microsoft.com/office/officeart/2005/8/layout/orgChart1"/>
    <dgm:cxn modelId="{9123DE56-3B2C-4C0E-85CE-25A19F4D8694}" type="presParOf" srcId="{EEE32429-66CF-41DA-A1A2-548DAAB4E6F6}" destId="{ED662EB0-819F-44A5-8F1B-32C357A638FB}" srcOrd="1" destOrd="0" presId="urn:microsoft.com/office/officeart/2005/8/layout/orgChart1"/>
    <dgm:cxn modelId="{C3EF2A9E-F3C7-428C-86B1-49FDECD4DCD5}" type="presParOf" srcId="{EEE32429-66CF-41DA-A1A2-548DAAB4E6F6}" destId="{1FD6562A-2B23-44E3-A4BF-900A3067F065}" srcOrd="2" destOrd="0" presId="urn:microsoft.com/office/officeart/2005/8/layout/orgChart1"/>
    <dgm:cxn modelId="{44F8F64D-CCCE-4968-BE32-5090DC3FC989}" type="presParOf" srcId="{BC497393-4BE0-480E-93E9-FEED54981D60}" destId="{0A463BAC-0755-4D81-9C3D-DE40546AC056}" srcOrd="2" destOrd="0" presId="urn:microsoft.com/office/officeart/2005/8/layout/orgChart1"/>
    <dgm:cxn modelId="{851F4DCB-D89C-4EFB-81B7-DBC7F251CB7D}" type="presParOf" srcId="{805B2EA6-8B52-438F-8093-BABC37194CFB}" destId="{E5DB5BD0-4587-4E0B-93F5-706A3A16896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BB8705-B3EC-467B-903D-2B38396B24A8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HK" altLang="en-US"/>
        </a:p>
      </dgm:t>
    </dgm:pt>
    <dgm:pt modelId="{C55188FC-7CB2-475A-961F-B94DC4807A63}">
      <dgm:prSet phldrT="[文字]"/>
      <dgm:spPr/>
      <dgm:t>
        <a:bodyPr/>
        <a:lstStyle/>
        <a:p>
          <a:r>
            <a:rPr lang="en-US" altLang="zh-HK" dirty="0"/>
            <a:t>Texts and Graphics with Captions</a:t>
          </a:r>
          <a:endParaRPr lang="zh-HK" altLang="en-US" dirty="0"/>
        </a:p>
      </dgm:t>
    </dgm:pt>
    <dgm:pt modelId="{9845EAA7-DE52-4B5F-B6DB-56827AF0DB28}" type="parTrans" cxnId="{EC3C0344-8FF9-448B-99E7-08159078BDEB}">
      <dgm:prSet/>
      <dgm:spPr/>
      <dgm:t>
        <a:bodyPr/>
        <a:lstStyle/>
        <a:p>
          <a:endParaRPr lang="zh-HK" altLang="en-US"/>
        </a:p>
      </dgm:t>
    </dgm:pt>
    <dgm:pt modelId="{B02C469D-EE48-4764-8273-39229B2567C8}" type="sibTrans" cxnId="{EC3C0344-8FF9-448B-99E7-08159078BDEB}">
      <dgm:prSet/>
      <dgm:spPr/>
      <dgm:t>
        <a:bodyPr/>
        <a:lstStyle/>
        <a:p>
          <a:endParaRPr lang="zh-HK" altLang="en-US"/>
        </a:p>
      </dgm:t>
    </dgm:pt>
    <dgm:pt modelId="{2B8F5435-3665-4325-A45F-F2BED29363A0}">
      <dgm:prSet phldrT="[文字]"/>
      <dgm:spPr/>
      <dgm:t>
        <a:bodyPr/>
        <a:lstStyle/>
        <a:p>
          <a:r>
            <a:rPr lang="en-US" altLang="zh-HK" dirty="0"/>
            <a:t>Profile</a:t>
          </a:r>
          <a:endParaRPr lang="zh-HK" altLang="en-US" dirty="0"/>
        </a:p>
      </dgm:t>
    </dgm:pt>
    <dgm:pt modelId="{7DA5CE92-8FEC-4DD3-972D-DA9DA589FE38}" type="parTrans" cxnId="{5DBEB663-5EC7-476D-8243-891E30643A03}">
      <dgm:prSet/>
      <dgm:spPr/>
      <dgm:t>
        <a:bodyPr/>
        <a:lstStyle/>
        <a:p>
          <a:endParaRPr lang="zh-HK" altLang="en-US"/>
        </a:p>
      </dgm:t>
    </dgm:pt>
    <dgm:pt modelId="{09182A4F-387E-4AF2-82D8-8B458646CDF1}" type="sibTrans" cxnId="{5DBEB663-5EC7-476D-8243-891E30643A03}">
      <dgm:prSet/>
      <dgm:spPr/>
      <dgm:t>
        <a:bodyPr/>
        <a:lstStyle/>
        <a:p>
          <a:endParaRPr lang="zh-HK" altLang="en-US"/>
        </a:p>
      </dgm:t>
    </dgm:pt>
    <dgm:pt modelId="{86E31F34-6479-4805-89F4-A6FC2F60A71D}">
      <dgm:prSet phldrT="[文字]"/>
      <dgm:spPr/>
      <dgm:t>
        <a:bodyPr/>
        <a:lstStyle/>
        <a:p>
          <a:r>
            <a:rPr lang="en-US" altLang="zh-HK" dirty="0"/>
            <a:t>Life as an Actor</a:t>
          </a:r>
          <a:endParaRPr lang="zh-HK" altLang="en-US" dirty="0"/>
        </a:p>
      </dgm:t>
    </dgm:pt>
    <dgm:pt modelId="{9CFA91B7-9E27-4671-BA7A-5099D54C0414}" type="parTrans" cxnId="{B035D5A8-98BB-4B8C-8C80-1D1F05655277}">
      <dgm:prSet/>
      <dgm:spPr/>
      <dgm:t>
        <a:bodyPr/>
        <a:lstStyle/>
        <a:p>
          <a:endParaRPr lang="zh-HK" altLang="en-US"/>
        </a:p>
      </dgm:t>
    </dgm:pt>
    <dgm:pt modelId="{63FD1DB5-D955-4222-BC07-01A489374599}" type="sibTrans" cxnId="{B035D5A8-98BB-4B8C-8C80-1D1F05655277}">
      <dgm:prSet/>
      <dgm:spPr/>
      <dgm:t>
        <a:bodyPr/>
        <a:lstStyle/>
        <a:p>
          <a:endParaRPr lang="zh-HK" altLang="en-US"/>
        </a:p>
      </dgm:t>
    </dgm:pt>
    <dgm:pt modelId="{823B81F9-68B1-4014-A163-1EA3F17AF3AB}">
      <dgm:prSet phldrT="[文字]"/>
      <dgm:spPr/>
      <dgm:t>
        <a:bodyPr/>
        <a:lstStyle/>
        <a:p>
          <a:r>
            <a:rPr lang="en-US" altLang="zh-HK" dirty="0"/>
            <a:t>Music Life (Lyrics)</a:t>
          </a:r>
          <a:endParaRPr lang="zh-HK" altLang="en-US" dirty="0"/>
        </a:p>
      </dgm:t>
    </dgm:pt>
    <dgm:pt modelId="{37460CD9-B2E1-41DC-8074-022026F96EFB}" type="parTrans" cxnId="{8159F91E-DB5F-4AE9-8547-25D3B5166373}">
      <dgm:prSet/>
      <dgm:spPr/>
      <dgm:t>
        <a:bodyPr/>
        <a:lstStyle/>
        <a:p>
          <a:endParaRPr lang="zh-HK" altLang="en-US"/>
        </a:p>
      </dgm:t>
    </dgm:pt>
    <dgm:pt modelId="{0C5A82E5-5ED7-4300-9CA6-867EEC7976BB}" type="sibTrans" cxnId="{8159F91E-DB5F-4AE9-8547-25D3B5166373}">
      <dgm:prSet/>
      <dgm:spPr/>
      <dgm:t>
        <a:bodyPr/>
        <a:lstStyle/>
        <a:p>
          <a:endParaRPr lang="zh-HK" altLang="en-US"/>
        </a:p>
      </dgm:t>
    </dgm:pt>
    <dgm:pt modelId="{04C657C1-25D1-4103-A9DE-2A5BEBED5A8F}">
      <dgm:prSet phldrT="[文字]"/>
      <dgm:spPr/>
      <dgm:t>
        <a:bodyPr/>
        <a:lstStyle/>
        <a:p>
          <a:r>
            <a:rPr lang="en-US" altLang="zh-HK" dirty="0"/>
            <a:t>Audio</a:t>
          </a:r>
          <a:endParaRPr lang="zh-HK" altLang="en-US" dirty="0"/>
        </a:p>
      </dgm:t>
    </dgm:pt>
    <dgm:pt modelId="{147DA40B-AF82-471E-BAC5-BDB91E68A5C3}" type="parTrans" cxnId="{98B22944-2C00-49E1-8832-65D87D0CF552}">
      <dgm:prSet/>
      <dgm:spPr/>
      <dgm:t>
        <a:bodyPr/>
        <a:lstStyle/>
        <a:p>
          <a:endParaRPr lang="zh-HK" altLang="en-US"/>
        </a:p>
      </dgm:t>
    </dgm:pt>
    <dgm:pt modelId="{53BDE57E-0C7B-46D4-B645-5EE102CAB7E3}" type="sibTrans" cxnId="{98B22944-2C00-49E1-8832-65D87D0CF552}">
      <dgm:prSet/>
      <dgm:spPr/>
      <dgm:t>
        <a:bodyPr/>
        <a:lstStyle/>
        <a:p>
          <a:endParaRPr lang="zh-HK" altLang="en-US"/>
        </a:p>
      </dgm:t>
    </dgm:pt>
    <dgm:pt modelId="{E34C082D-750A-437B-A338-78A263937FD4}">
      <dgm:prSet phldrT="[文字]"/>
      <dgm:spPr/>
      <dgm:t>
        <a:bodyPr/>
        <a:lstStyle/>
        <a:p>
          <a:r>
            <a:rPr lang="en-US" altLang="zh-HK" dirty="0"/>
            <a:t>Homepage</a:t>
          </a:r>
          <a:endParaRPr lang="zh-HK" altLang="en-US" dirty="0"/>
        </a:p>
      </dgm:t>
    </dgm:pt>
    <dgm:pt modelId="{F8221E57-1C89-4479-9390-DD3F670FB293}" type="parTrans" cxnId="{C2D36854-6A80-4C67-AEFE-341E9A3DEEAF}">
      <dgm:prSet/>
      <dgm:spPr/>
      <dgm:t>
        <a:bodyPr/>
        <a:lstStyle/>
        <a:p>
          <a:endParaRPr lang="zh-HK" altLang="en-US"/>
        </a:p>
      </dgm:t>
    </dgm:pt>
    <dgm:pt modelId="{5A435086-B989-4668-9677-7A91E6B3710F}" type="sibTrans" cxnId="{C2D36854-6A80-4C67-AEFE-341E9A3DEEAF}">
      <dgm:prSet/>
      <dgm:spPr/>
      <dgm:t>
        <a:bodyPr/>
        <a:lstStyle/>
        <a:p>
          <a:endParaRPr lang="zh-HK" altLang="en-US"/>
        </a:p>
      </dgm:t>
    </dgm:pt>
    <dgm:pt modelId="{727A857F-1F0B-46A4-8BE4-3D4A78BE07CA}">
      <dgm:prSet phldrT="[文字]"/>
      <dgm:spPr/>
      <dgm:t>
        <a:bodyPr/>
        <a:lstStyle/>
        <a:p>
          <a:r>
            <a:rPr lang="en-US" altLang="zh-HK" dirty="0"/>
            <a:t>Homepage</a:t>
          </a:r>
          <a:endParaRPr lang="zh-HK" altLang="en-US" dirty="0"/>
        </a:p>
      </dgm:t>
    </dgm:pt>
    <dgm:pt modelId="{B076A326-6DBB-483D-A551-4E829707D10F}" type="parTrans" cxnId="{942DD42A-94B5-4356-B2CF-78EAA5B6CA9E}">
      <dgm:prSet/>
      <dgm:spPr/>
      <dgm:t>
        <a:bodyPr/>
        <a:lstStyle/>
        <a:p>
          <a:endParaRPr lang="zh-HK" altLang="en-US"/>
        </a:p>
      </dgm:t>
    </dgm:pt>
    <dgm:pt modelId="{3BEB806A-060E-4CF1-B48B-513DCC1A7E20}" type="sibTrans" cxnId="{942DD42A-94B5-4356-B2CF-78EAA5B6CA9E}">
      <dgm:prSet/>
      <dgm:spPr/>
      <dgm:t>
        <a:bodyPr/>
        <a:lstStyle/>
        <a:p>
          <a:endParaRPr lang="zh-HK" altLang="en-US"/>
        </a:p>
      </dgm:t>
    </dgm:pt>
    <dgm:pt modelId="{D2052692-E7C2-403B-870B-9798276FC0F1}">
      <dgm:prSet phldrT="[文字]"/>
      <dgm:spPr/>
      <dgm:t>
        <a:bodyPr/>
        <a:lstStyle/>
        <a:p>
          <a:r>
            <a:rPr lang="en-US" altLang="zh-HK" dirty="0"/>
            <a:t>Music Life</a:t>
          </a:r>
        </a:p>
      </dgm:t>
    </dgm:pt>
    <dgm:pt modelId="{F5550F38-6F90-4FDA-B86B-8FE94C653C5A}" type="parTrans" cxnId="{0A466C58-C827-4F37-BFC7-0BB61845A224}">
      <dgm:prSet/>
      <dgm:spPr/>
      <dgm:t>
        <a:bodyPr/>
        <a:lstStyle/>
        <a:p>
          <a:endParaRPr lang="zh-HK" altLang="en-US"/>
        </a:p>
      </dgm:t>
    </dgm:pt>
    <dgm:pt modelId="{0C541A07-C425-4239-A5F3-41B07CC5EFC5}" type="sibTrans" cxnId="{0A466C58-C827-4F37-BFC7-0BB61845A224}">
      <dgm:prSet/>
      <dgm:spPr/>
      <dgm:t>
        <a:bodyPr/>
        <a:lstStyle/>
        <a:p>
          <a:endParaRPr lang="zh-HK" altLang="en-US"/>
        </a:p>
      </dgm:t>
    </dgm:pt>
    <dgm:pt modelId="{2921FEE6-6DAA-490B-AA8F-3A30DE693BE4}">
      <dgm:prSet/>
      <dgm:spPr/>
      <dgm:t>
        <a:bodyPr/>
        <a:lstStyle/>
        <a:p>
          <a:r>
            <a:rPr lang="en-US" altLang="zh-HK" dirty="0"/>
            <a:t>Life as an Actor</a:t>
          </a:r>
          <a:endParaRPr lang="zh-HK" altLang="en-US" dirty="0"/>
        </a:p>
      </dgm:t>
    </dgm:pt>
    <dgm:pt modelId="{829A7E27-5B6E-48B9-AA42-B77349080481}" type="parTrans" cxnId="{15A6187D-4DDD-4A4B-A623-0BE694509C9A}">
      <dgm:prSet/>
      <dgm:spPr/>
      <dgm:t>
        <a:bodyPr/>
        <a:lstStyle/>
        <a:p>
          <a:endParaRPr lang="zh-HK" altLang="en-US"/>
        </a:p>
      </dgm:t>
    </dgm:pt>
    <dgm:pt modelId="{EE505F02-4E1A-4CCF-BCB3-2EC2A1610964}" type="sibTrans" cxnId="{15A6187D-4DDD-4A4B-A623-0BE694509C9A}">
      <dgm:prSet/>
      <dgm:spPr/>
    </dgm:pt>
    <dgm:pt modelId="{5354B3B6-FC33-4437-B6FF-08D9E3C301EA}" type="pres">
      <dgm:prSet presAssocID="{E1BB8705-B3EC-467B-903D-2B38396B24A8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940EC6B-251A-4A13-86C8-BBD6206B72F5}" type="pres">
      <dgm:prSet presAssocID="{C55188FC-7CB2-475A-961F-B94DC4807A63}" presName="root1" presStyleCnt="0"/>
      <dgm:spPr/>
    </dgm:pt>
    <dgm:pt modelId="{B79498BA-7051-4CA6-AE76-04AD8CB60F3B}" type="pres">
      <dgm:prSet presAssocID="{C55188FC-7CB2-475A-961F-B94DC4807A63}" presName="LevelOneTextNode" presStyleLbl="node0" presStyleIdx="0" presStyleCnt="2" custAng="5400000" custScaleX="158163" custScaleY="84183" custLinFactX="-98821" custLinFactNeighborX="-100000" custLinFactNeighborY="263">
        <dgm:presLayoutVars>
          <dgm:chPref val="3"/>
        </dgm:presLayoutVars>
      </dgm:prSet>
      <dgm:spPr/>
    </dgm:pt>
    <dgm:pt modelId="{39A8517E-83FD-4CF9-9D42-C3495E2F2A14}" type="pres">
      <dgm:prSet presAssocID="{C55188FC-7CB2-475A-961F-B94DC4807A63}" presName="level2hierChild" presStyleCnt="0"/>
      <dgm:spPr/>
    </dgm:pt>
    <dgm:pt modelId="{C2756FE4-5279-4353-AEFB-A62E3D96002D}" type="pres">
      <dgm:prSet presAssocID="{B076A326-6DBB-483D-A551-4E829707D10F}" presName="conn2-1" presStyleLbl="parChTrans1D2" presStyleIdx="0" presStyleCnt="7"/>
      <dgm:spPr/>
    </dgm:pt>
    <dgm:pt modelId="{895D5413-67FC-454E-955C-1468C3A1B6A2}" type="pres">
      <dgm:prSet presAssocID="{B076A326-6DBB-483D-A551-4E829707D10F}" presName="connTx" presStyleLbl="parChTrans1D2" presStyleIdx="0" presStyleCnt="7"/>
      <dgm:spPr/>
    </dgm:pt>
    <dgm:pt modelId="{709867A0-1D5F-487E-A08C-681DA1E75666}" type="pres">
      <dgm:prSet presAssocID="{727A857F-1F0B-46A4-8BE4-3D4A78BE07CA}" presName="root2" presStyleCnt="0"/>
      <dgm:spPr/>
    </dgm:pt>
    <dgm:pt modelId="{EE324378-C348-4FF1-BC18-8DA4AD3A98BF}" type="pres">
      <dgm:prSet presAssocID="{727A857F-1F0B-46A4-8BE4-3D4A78BE07CA}" presName="LevelTwoTextNode" presStyleLbl="node2" presStyleIdx="0" presStyleCnt="7">
        <dgm:presLayoutVars>
          <dgm:chPref val="3"/>
        </dgm:presLayoutVars>
      </dgm:prSet>
      <dgm:spPr/>
    </dgm:pt>
    <dgm:pt modelId="{01D91FD5-C128-4F25-BCB3-486F4435E7A3}" type="pres">
      <dgm:prSet presAssocID="{727A857F-1F0B-46A4-8BE4-3D4A78BE07CA}" presName="level3hierChild" presStyleCnt="0"/>
      <dgm:spPr/>
    </dgm:pt>
    <dgm:pt modelId="{265B525F-A798-4F55-BE38-39F0CDD0E65C}" type="pres">
      <dgm:prSet presAssocID="{7DA5CE92-8FEC-4DD3-972D-DA9DA589FE38}" presName="conn2-1" presStyleLbl="parChTrans1D2" presStyleIdx="1" presStyleCnt="7"/>
      <dgm:spPr/>
    </dgm:pt>
    <dgm:pt modelId="{2114E7A2-9CD5-4451-B9DC-211B24CFE8F6}" type="pres">
      <dgm:prSet presAssocID="{7DA5CE92-8FEC-4DD3-972D-DA9DA589FE38}" presName="connTx" presStyleLbl="parChTrans1D2" presStyleIdx="1" presStyleCnt="7"/>
      <dgm:spPr/>
    </dgm:pt>
    <dgm:pt modelId="{DFB36C14-C4CD-4FFD-B82A-45BC77F9C74F}" type="pres">
      <dgm:prSet presAssocID="{2B8F5435-3665-4325-A45F-F2BED29363A0}" presName="root2" presStyleCnt="0"/>
      <dgm:spPr/>
    </dgm:pt>
    <dgm:pt modelId="{9C10124C-07F0-4EE0-BB2C-E886EB9E885F}" type="pres">
      <dgm:prSet presAssocID="{2B8F5435-3665-4325-A45F-F2BED29363A0}" presName="LevelTwoTextNode" presStyleLbl="node2" presStyleIdx="1" presStyleCnt="7">
        <dgm:presLayoutVars>
          <dgm:chPref val="3"/>
        </dgm:presLayoutVars>
      </dgm:prSet>
      <dgm:spPr/>
    </dgm:pt>
    <dgm:pt modelId="{07E0C71D-0973-47B1-B53D-DDFF8360BFD9}" type="pres">
      <dgm:prSet presAssocID="{2B8F5435-3665-4325-A45F-F2BED29363A0}" presName="level3hierChild" presStyleCnt="0"/>
      <dgm:spPr/>
    </dgm:pt>
    <dgm:pt modelId="{FEE861A8-1F43-45B6-BBB4-71704AB2842A}" type="pres">
      <dgm:prSet presAssocID="{9CFA91B7-9E27-4671-BA7A-5099D54C0414}" presName="conn2-1" presStyleLbl="parChTrans1D2" presStyleIdx="2" presStyleCnt="7"/>
      <dgm:spPr/>
    </dgm:pt>
    <dgm:pt modelId="{169DB9C1-5C5E-46DB-8242-4417EC0AE9F0}" type="pres">
      <dgm:prSet presAssocID="{9CFA91B7-9E27-4671-BA7A-5099D54C0414}" presName="connTx" presStyleLbl="parChTrans1D2" presStyleIdx="2" presStyleCnt="7"/>
      <dgm:spPr/>
    </dgm:pt>
    <dgm:pt modelId="{A8525681-A42F-41DC-9CA1-93BFC02F6A53}" type="pres">
      <dgm:prSet presAssocID="{86E31F34-6479-4805-89F4-A6FC2F60A71D}" presName="root2" presStyleCnt="0"/>
      <dgm:spPr/>
    </dgm:pt>
    <dgm:pt modelId="{5CA28BE5-8825-40D8-B349-1BEDBD9D92D2}" type="pres">
      <dgm:prSet presAssocID="{86E31F34-6479-4805-89F4-A6FC2F60A71D}" presName="LevelTwoTextNode" presStyleLbl="node2" presStyleIdx="2" presStyleCnt="7">
        <dgm:presLayoutVars>
          <dgm:chPref val="3"/>
        </dgm:presLayoutVars>
      </dgm:prSet>
      <dgm:spPr/>
    </dgm:pt>
    <dgm:pt modelId="{9065B8B8-47DC-4E3B-9080-43266EE41CCA}" type="pres">
      <dgm:prSet presAssocID="{86E31F34-6479-4805-89F4-A6FC2F60A71D}" presName="level3hierChild" presStyleCnt="0"/>
      <dgm:spPr/>
    </dgm:pt>
    <dgm:pt modelId="{3D48648E-1C62-4155-856B-EBDFDFEA0A0D}" type="pres">
      <dgm:prSet presAssocID="{37460CD9-B2E1-41DC-8074-022026F96EFB}" presName="conn2-1" presStyleLbl="parChTrans1D2" presStyleIdx="3" presStyleCnt="7"/>
      <dgm:spPr/>
    </dgm:pt>
    <dgm:pt modelId="{D60397F4-FC38-4C62-A167-8BB6A17D7618}" type="pres">
      <dgm:prSet presAssocID="{37460CD9-B2E1-41DC-8074-022026F96EFB}" presName="connTx" presStyleLbl="parChTrans1D2" presStyleIdx="3" presStyleCnt="7"/>
      <dgm:spPr/>
    </dgm:pt>
    <dgm:pt modelId="{F52BBE74-287D-4E03-9520-B5DC6AE9289D}" type="pres">
      <dgm:prSet presAssocID="{823B81F9-68B1-4014-A163-1EA3F17AF3AB}" presName="root2" presStyleCnt="0"/>
      <dgm:spPr/>
    </dgm:pt>
    <dgm:pt modelId="{8F40EEE8-3FB8-4593-A9EA-662C863920BE}" type="pres">
      <dgm:prSet presAssocID="{823B81F9-68B1-4014-A163-1EA3F17AF3AB}" presName="LevelTwoTextNode" presStyleLbl="node2" presStyleIdx="3" presStyleCnt="7">
        <dgm:presLayoutVars>
          <dgm:chPref val="3"/>
        </dgm:presLayoutVars>
      </dgm:prSet>
      <dgm:spPr/>
    </dgm:pt>
    <dgm:pt modelId="{4B8A3107-D9B8-4BDD-85B0-296EC7C0CE05}" type="pres">
      <dgm:prSet presAssocID="{823B81F9-68B1-4014-A163-1EA3F17AF3AB}" presName="level3hierChild" presStyleCnt="0"/>
      <dgm:spPr/>
    </dgm:pt>
    <dgm:pt modelId="{0A9D210B-49AD-47FA-AD29-EF61648BC196}" type="pres">
      <dgm:prSet presAssocID="{04C657C1-25D1-4103-A9DE-2A5BEBED5A8F}" presName="root1" presStyleCnt="0"/>
      <dgm:spPr/>
    </dgm:pt>
    <dgm:pt modelId="{562D1A09-CF68-4F89-92BB-F743CF4DA2F4}" type="pres">
      <dgm:prSet presAssocID="{04C657C1-25D1-4103-A9DE-2A5BEBED5A8F}" presName="LevelOneTextNode" presStyleLbl="node0" presStyleIdx="1" presStyleCnt="2" custAng="5400000" custScaleX="87306" custScaleY="41287">
        <dgm:presLayoutVars>
          <dgm:chPref val="3"/>
        </dgm:presLayoutVars>
      </dgm:prSet>
      <dgm:spPr/>
    </dgm:pt>
    <dgm:pt modelId="{932E15E7-03A2-423A-BC2B-8D2E509C269A}" type="pres">
      <dgm:prSet presAssocID="{04C657C1-25D1-4103-A9DE-2A5BEBED5A8F}" presName="level2hierChild" presStyleCnt="0"/>
      <dgm:spPr/>
    </dgm:pt>
    <dgm:pt modelId="{B6E726BE-F12F-4534-9446-053098F9C43A}" type="pres">
      <dgm:prSet presAssocID="{F8221E57-1C89-4479-9390-DD3F670FB293}" presName="conn2-1" presStyleLbl="parChTrans1D2" presStyleIdx="4" presStyleCnt="7"/>
      <dgm:spPr/>
    </dgm:pt>
    <dgm:pt modelId="{884A89B4-1FFE-4079-BCE3-28BB3CE4A9BF}" type="pres">
      <dgm:prSet presAssocID="{F8221E57-1C89-4479-9390-DD3F670FB293}" presName="connTx" presStyleLbl="parChTrans1D2" presStyleIdx="4" presStyleCnt="7"/>
      <dgm:spPr/>
    </dgm:pt>
    <dgm:pt modelId="{2DBD4A62-8556-42F9-8894-9E3B82DAADF6}" type="pres">
      <dgm:prSet presAssocID="{E34C082D-750A-437B-A338-78A263937FD4}" presName="root2" presStyleCnt="0"/>
      <dgm:spPr/>
    </dgm:pt>
    <dgm:pt modelId="{643061A2-20B7-4330-94F3-262961C4561B}" type="pres">
      <dgm:prSet presAssocID="{E34C082D-750A-437B-A338-78A263937FD4}" presName="LevelTwoTextNode" presStyleLbl="node2" presStyleIdx="4" presStyleCnt="7">
        <dgm:presLayoutVars>
          <dgm:chPref val="3"/>
        </dgm:presLayoutVars>
      </dgm:prSet>
      <dgm:spPr/>
    </dgm:pt>
    <dgm:pt modelId="{93B24F31-B5FB-46EF-91C9-817DF368902D}" type="pres">
      <dgm:prSet presAssocID="{E34C082D-750A-437B-A338-78A263937FD4}" presName="level3hierChild" presStyleCnt="0"/>
      <dgm:spPr/>
    </dgm:pt>
    <dgm:pt modelId="{7DAE91FB-0463-4F93-B05D-D4B9F3963FA4}" type="pres">
      <dgm:prSet presAssocID="{F5550F38-6F90-4FDA-B86B-8FE94C653C5A}" presName="conn2-1" presStyleLbl="parChTrans1D2" presStyleIdx="5" presStyleCnt="7"/>
      <dgm:spPr/>
    </dgm:pt>
    <dgm:pt modelId="{971BA38C-3E83-4023-80F5-EF8C869DF95F}" type="pres">
      <dgm:prSet presAssocID="{F5550F38-6F90-4FDA-B86B-8FE94C653C5A}" presName="connTx" presStyleLbl="parChTrans1D2" presStyleIdx="5" presStyleCnt="7"/>
      <dgm:spPr/>
    </dgm:pt>
    <dgm:pt modelId="{BEBBDAD0-3DC0-465E-ABC9-B58790B689A4}" type="pres">
      <dgm:prSet presAssocID="{D2052692-E7C2-403B-870B-9798276FC0F1}" presName="root2" presStyleCnt="0"/>
      <dgm:spPr/>
    </dgm:pt>
    <dgm:pt modelId="{B9609625-AC86-4AA1-8FB4-C26C796F9436}" type="pres">
      <dgm:prSet presAssocID="{D2052692-E7C2-403B-870B-9798276FC0F1}" presName="LevelTwoTextNode" presStyleLbl="node2" presStyleIdx="5" presStyleCnt="7">
        <dgm:presLayoutVars>
          <dgm:chPref val="3"/>
        </dgm:presLayoutVars>
      </dgm:prSet>
      <dgm:spPr/>
    </dgm:pt>
    <dgm:pt modelId="{340299F3-3CB8-4B61-9442-28C61D5CE5C1}" type="pres">
      <dgm:prSet presAssocID="{D2052692-E7C2-403B-870B-9798276FC0F1}" presName="level3hierChild" presStyleCnt="0"/>
      <dgm:spPr/>
    </dgm:pt>
    <dgm:pt modelId="{9743159E-931E-4785-A629-C71DC96E16E6}" type="pres">
      <dgm:prSet presAssocID="{829A7E27-5B6E-48B9-AA42-B77349080481}" presName="conn2-1" presStyleLbl="parChTrans1D2" presStyleIdx="6" presStyleCnt="7"/>
      <dgm:spPr/>
    </dgm:pt>
    <dgm:pt modelId="{916D2BF9-00AF-4F71-B711-51F3D283EBB7}" type="pres">
      <dgm:prSet presAssocID="{829A7E27-5B6E-48B9-AA42-B77349080481}" presName="connTx" presStyleLbl="parChTrans1D2" presStyleIdx="6" presStyleCnt="7"/>
      <dgm:spPr/>
    </dgm:pt>
    <dgm:pt modelId="{DC941D2D-AD0F-465A-9252-8672C9855168}" type="pres">
      <dgm:prSet presAssocID="{2921FEE6-6DAA-490B-AA8F-3A30DE693BE4}" presName="root2" presStyleCnt="0"/>
      <dgm:spPr/>
    </dgm:pt>
    <dgm:pt modelId="{7424F52A-91C6-4A1F-8110-5F88719EBC9D}" type="pres">
      <dgm:prSet presAssocID="{2921FEE6-6DAA-490B-AA8F-3A30DE693BE4}" presName="LevelTwoTextNode" presStyleLbl="node2" presStyleIdx="6" presStyleCnt="7">
        <dgm:presLayoutVars>
          <dgm:chPref val="3"/>
        </dgm:presLayoutVars>
      </dgm:prSet>
      <dgm:spPr/>
    </dgm:pt>
    <dgm:pt modelId="{F70F23F4-7BBA-4AF7-9C40-0BAA3C83D328}" type="pres">
      <dgm:prSet presAssocID="{2921FEE6-6DAA-490B-AA8F-3A30DE693BE4}" presName="level3hierChild" presStyleCnt="0"/>
      <dgm:spPr/>
    </dgm:pt>
  </dgm:ptLst>
  <dgm:cxnLst>
    <dgm:cxn modelId="{28939607-4066-40CC-AC8F-5FCED87DD327}" type="presOf" srcId="{829A7E27-5B6E-48B9-AA42-B77349080481}" destId="{916D2BF9-00AF-4F71-B711-51F3D283EBB7}" srcOrd="1" destOrd="0" presId="urn:microsoft.com/office/officeart/2008/layout/HorizontalMultiLevelHierarchy"/>
    <dgm:cxn modelId="{41570F09-2B32-48E9-A610-193B761099B6}" type="presOf" srcId="{C55188FC-7CB2-475A-961F-B94DC4807A63}" destId="{B79498BA-7051-4CA6-AE76-04AD8CB60F3B}" srcOrd="0" destOrd="0" presId="urn:microsoft.com/office/officeart/2008/layout/HorizontalMultiLevelHierarchy"/>
    <dgm:cxn modelId="{1216D90A-C237-4A37-B432-AD6C0121C029}" type="presOf" srcId="{727A857F-1F0B-46A4-8BE4-3D4A78BE07CA}" destId="{EE324378-C348-4FF1-BC18-8DA4AD3A98BF}" srcOrd="0" destOrd="0" presId="urn:microsoft.com/office/officeart/2008/layout/HorizontalMultiLevelHierarchy"/>
    <dgm:cxn modelId="{87017B0C-6F27-4670-8FD7-3CC10A7CBD22}" type="presOf" srcId="{37460CD9-B2E1-41DC-8074-022026F96EFB}" destId="{D60397F4-FC38-4C62-A167-8BB6A17D7618}" srcOrd="1" destOrd="0" presId="urn:microsoft.com/office/officeart/2008/layout/HorizontalMultiLevelHierarchy"/>
    <dgm:cxn modelId="{8159F91E-DB5F-4AE9-8547-25D3B5166373}" srcId="{C55188FC-7CB2-475A-961F-B94DC4807A63}" destId="{823B81F9-68B1-4014-A163-1EA3F17AF3AB}" srcOrd="3" destOrd="0" parTransId="{37460CD9-B2E1-41DC-8074-022026F96EFB}" sibTransId="{0C5A82E5-5ED7-4300-9CA6-867EEC7976BB}"/>
    <dgm:cxn modelId="{60099827-655C-4FD4-B106-D5038905616F}" type="presOf" srcId="{F5550F38-6F90-4FDA-B86B-8FE94C653C5A}" destId="{971BA38C-3E83-4023-80F5-EF8C869DF95F}" srcOrd="1" destOrd="0" presId="urn:microsoft.com/office/officeart/2008/layout/HorizontalMultiLevelHierarchy"/>
    <dgm:cxn modelId="{E317072A-B8F6-4FF3-BDA9-72737C818810}" type="presOf" srcId="{2921FEE6-6DAA-490B-AA8F-3A30DE693BE4}" destId="{7424F52A-91C6-4A1F-8110-5F88719EBC9D}" srcOrd="0" destOrd="0" presId="urn:microsoft.com/office/officeart/2008/layout/HorizontalMultiLevelHierarchy"/>
    <dgm:cxn modelId="{942DD42A-94B5-4356-B2CF-78EAA5B6CA9E}" srcId="{C55188FC-7CB2-475A-961F-B94DC4807A63}" destId="{727A857F-1F0B-46A4-8BE4-3D4A78BE07CA}" srcOrd="0" destOrd="0" parTransId="{B076A326-6DBB-483D-A551-4E829707D10F}" sibTransId="{3BEB806A-060E-4CF1-B48B-513DCC1A7E20}"/>
    <dgm:cxn modelId="{06CB853F-3E57-4D68-B062-6F36B1272E9A}" type="presOf" srcId="{F5550F38-6F90-4FDA-B86B-8FE94C653C5A}" destId="{7DAE91FB-0463-4F93-B05D-D4B9F3963FA4}" srcOrd="0" destOrd="0" presId="urn:microsoft.com/office/officeart/2008/layout/HorizontalMultiLevelHierarchy"/>
    <dgm:cxn modelId="{19D12340-6DE0-40C7-9CDE-DB40FFFBF846}" type="presOf" srcId="{7DA5CE92-8FEC-4DD3-972D-DA9DA589FE38}" destId="{2114E7A2-9CD5-4451-B9DC-211B24CFE8F6}" srcOrd="1" destOrd="0" presId="urn:microsoft.com/office/officeart/2008/layout/HorizontalMultiLevelHierarchy"/>
    <dgm:cxn modelId="{5DBEB663-5EC7-476D-8243-891E30643A03}" srcId="{C55188FC-7CB2-475A-961F-B94DC4807A63}" destId="{2B8F5435-3665-4325-A45F-F2BED29363A0}" srcOrd="1" destOrd="0" parTransId="{7DA5CE92-8FEC-4DD3-972D-DA9DA589FE38}" sibTransId="{09182A4F-387E-4AF2-82D8-8B458646CDF1}"/>
    <dgm:cxn modelId="{EC3C0344-8FF9-448B-99E7-08159078BDEB}" srcId="{E1BB8705-B3EC-467B-903D-2B38396B24A8}" destId="{C55188FC-7CB2-475A-961F-B94DC4807A63}" srcOrd="0" destOrd="0" parTransId="{9845EAA7-DE52-4B5F-B6DB-56827AF0DB28}" sibTransId="{B02C469D-EE48-4764-8273-39229B2567C8}"/>
    <dgm:cxn modelId="{98B22944-2C00-49E1-8832-65D87D0CF552}" srcId="{E1BB8705-B3EC-467B-903D-2B38396B24A8}" destId="{04C657C1-25D1-4103-A9DE-2A5BEBED5A8F}" srcOrd="1" destOrd="0" parTransId="{147DA40B-AF82-471E-BAC5-BDB91E68A5C3}" sibTransId="{53BDE57E-0C7B-46D4-B645-5EE102CAB7E3}"/>
    <dgm:cxn modelId="{A964564E-8A6E-4899-8501-590D1E7E1566}" type="presOf" srcId="{7DA5CE92-8FEC-4DD3-972D-DA9DA589FE38}" destId="{265B525F-A798-4F55-BE38-39F0CDD0E65C}" srcOrd="0" destOrd="0" presId="urn:microsoft.com/office/officeart/2008/layout/HorizontalMultiLevelHierarchy"/>
    <dgm:cxn modelId="{3AA3B94E-3ED0-41A6-AF50-7EDE602F27CC}" type="presOf" srcId="{9CFA91B7-9E27-4671-BA7A-5099D54C0414}" destId="{FEE861A8-1F43-45B6-BBB4-71704AB2842A}" srcOrd="0" destOrd="0" presId="urn:microsoft.com/office/officeart/2008/layout/HorizontalMultiLevelHierarchy"/>
    <dgm:cxn modelId="{CD96EC70-70EB-4542-87D8-4C39EB995DCA}" type="presOf" srcId="{823B81F9-68B1-4014-A163-1EA3F17AF3AB}" destId="{8F40EEE8-3FB8-4593-A9EA-662C863920BE}" srcOrd="0" destOrd="0" presId="urn:microsoft.com/office/officeart/2008/layout/HorizontalMultiLevelHierarchy"/>
    <dgm:cxn modelId="{D1915C73-0335-4E20-A44C-D6129D319D5A}" type="presOf" srcId="{F8221E57-1C89-4479-9390-DD3F670FB293}" destId="{B6E726BE-F12F-4534-9446-053098F9C43A}" srcOrd="0" destOrd="0" presId="urn:microsoft.com/office/officeart/2008/layout/HorizontalMultiLevelHierarchy"/>
    <dgm:cxn modelId="{C2D36854-6A80-4C67-AEFE-341E9A3DEEAF}" srcId="{04C657C1-25D1-4103-A9DE-2A5BEBED5A8F}" destId="{E34C082D-750A-437B-A338-78A263937FD4}" srcOrd="0" destOrd="0" parTransId="{F8221E57-1C89-4479-9390-DD3F670FB293}" sibTransId="{5A435086-B989-4668-9677-7A91E6B3710F}"/>
    <dgm:cxn modelId="{C9BD0675-D3CB-403B-B4AD-91EEEEE4F002}" type="presOf" srcId="{E1BB8705-B3EC-467B-903D-2B38396B24A8}" destId="{5354B3B6-FC33-4437-B6FF-08D9E3C301EA}" srcOrd="0" destOrd="0" presId="urn:microsoft.com/office/officeart/2008/layout/HorizontalMultiLevelHierarchy"/>
    <dgm:cxn modelId="{0A466C58-C827-4F37-BFC7-0BB61845A224}" srcId="{04C657C1-25D1-4103-A9DE-2A5BEBED5A8F}" destId="{D2052692-E7C2-403B-870B-9798276FC0F1}" srcOrd="1" destOrd="0" parTransId="{F5550F38-6F90-4FDA-B86B-8FE94C653C5A}" sibTransId="{0C541A07-C425-4239-A5F3-41B07CC5EFC5}"/>
    <dgm:cxn modelId="{6B33D97B-F601-40B3-9024-BB0E61043045}" type="presOf" srcId="{D2052692-E7C2-403B-870B-9798276FC0F1}" destId="{B9609625-AC86-4AA1-8FB4-C26C796F9436}" srcOrd="0" destOrd="0" presId="urn:microsoft.com/office/officeart/2008/layout/HorizontalMultiLevelHierarchy"/>
    <dgm:cxn modelId="{15A6187D-4DDD-4A4B-A623-0BE694509C9A}" srcId="{04C657C1-25D1-4103-A9DE-2A5BEBED5A8F}" destId="{2921FEE6-6DAA-490B-AA8F-3A30DE693BE4}" srcOrd="2" destOrd="0" parTransId="{829A7E27-5B6E-48B9-AA42-B77349080481}" sibTransId="{EE505F02-4E1A-4CCF-BCB3-2EC2A1610964}"/>
    <dgm:cxn modelId="{646DA38A-1ACC-4C7A-887C-9FFB4E89877D}" type="presOf" srcId="{829A7E27-5B6E-48B9-AA42-B77349080481}" destId="{9743159E-931E-4785-A629-C71DC96E16E6}" srcOrd="0" destOrd="0" presId="urn:microsoft.com/office/officeart/2008/layout/HorizontalMultiLevelHierarchy"/>
    <dgm:cxn modelId="{32A47E95-F5D8-447E-AECF-752660EFC187}" type="presOf" srcId="{B076A326-6DBB-483D-A551-4E829707D10F}" destId="{895D5413-67FC-454E-955C-1468C3A1B6A2}" srcOrd="1" destOrd="0" presId="urn:microsoft.com/office/officeart/2008/layout/HorizontalMultiLevelHierarchy"/>
    <dgm:cxn modelId="{B035D5A8-98BB-4B8C-8C80-1D1F05655277}" srcId="{C55188FC-7CB2-475A-961F-B94DC4807A63}" destId="{86E31F34-6479-4805-89F4-A6FC2F60A71D}" srcOrd="2" destOrd="0" parTransId="{9CFA91B7-9E27-4671-BA7A-5099D54C0414}" sibTransId="{63FD1DB5-D955-4222-BC07-01A489374599}"/>
    <dgm:cxn modelId="{9ECCCDB3-B2FD-4D38-AC07-99757978A79B}" type="presOf" srcId="{37460CD9-B2E1-41DC-8074-022026F96EFB}" destId="{3D48648E-1C62-4155-856B-EBDFDFEA0A0D}" srcOrd="0" destOrd="0" presId="urn:microsoft.com/office/officeart/2008/layout/HorizontalMultiLevelHierarchy"/>
    <dgm:cxn modelId="{BFBD0CB6-ABF1-45ED-99F8-6D439F2B77A2}" type="presOf" srcId="{F8221E57-1C89-4479-9390-DD3F670FB293}" destId="{884A89B4-1FFE-4079-BCE3-28BB3CE4A9BF}" srcOrd="1" destOrd="0" presId="urn:microsoft.com/office/officeart/2008/layout/HorizontalMultiLevelHierarchy"/>
    <dgm:cxn modelId="{FD79C5C3-6AC7-4181-BA03-97D3A6906031}" type="presOf" srcId="{B076A326-6DBB-483D-A551-4E829707D10F}" destId="{C2756FE4-5279-4353-AEFB-A62E3D96002D}" srcOrd="0" destOrd="0" presId="urn:microsoft.com/office/officeart/2008/layout/HorizontalMultiLevelHierarchy"/>
    <dgm:cxn modelId="{EAD62AC7-EEA8-46D2-97C7-0A0A1A6F6449}" type="presOf" srcId="{E34C082D-750A-437B-A338-78A263937FD4}" destId="{643061A2-20B7-4330-94F3-262961C4561B}" srcOrd="0" destOrd="0" presId="urn:microsoft.com/office/officeart/2008/layout/HorizontalMultiLevelHierarchy"/>
    <dgm:cxn modelId="{5133DFC8-1D65-413C-9F2E-AAD0F881B4A6}" type="presOf" srcId="{9CFA91B7-9E27-4671-BA7A-5099D54C0414}" destId="{169DB9C1-5C5E-46DB-8242-4417EC0AE9F0}" srcOrd="1" destOrd="0" presId="urn:microsoft.com/office/officeart/2008/layout/HorizontalMultiLevelHierarchy"/>
    <dgm:cxn modelId="{22F74EF7-0D7F-4170-ADFB-5B39A2C54B26}" type="presOf" srcId="{86E31F34-6479-4805-89F4-A6FC2F60A71D}" destId="{5CA28BE5-8825-40D8-B349-1BEDBD9D92D2}" srcOrd="0" destOrd="0" presId="urn:microsoft.com/office/officeart/2008/layout/HorizontalMultiLevelHierarchy"/>
    <dgm:cxn modelId="{0D736BFC-DF05-42DE-A535-49A89462FA82}" type="presOf" srcId="{2B8F5435-3665-4325-A45F-F2BED29363A0}" destId="{9C10124C-07F0-4EE0-BB2C-E886EB9E885F}" srcOrd="0" destOrd="0" presId="urn:microsoft.com/office/officeart/2008/layout/HorizontalMultiLevelHierarchy"/>
    <dgm:cxn modelId="{2B3D93FD-DFFF-45E1-B0B7-A1E1AFF04B97}" type="presOf" srcId="{04C657C1-25D1-4103-A9DE-2A5BEBED5A8F}" destId="{562D1A09-CF68-4F89-92BB-F743CF4DA2F4}" srcOrd="0" destOrd="0" presId="urn:microsoft.com/office/officeart/2008/layout/HorizontalMultiLevelHierarchy"/>
    <dgm:cxn modelId="{D744CA34-E5E4-4918-8DDE-3C4C15AF2BF0}" type="presParOf" srcId="{5354B3B6-FC33-4437-B6FF-08D9E3C301EA}" destId="{F940EC6B-251A-4A13-86C8-BBD6206B72F5}" srcOrd="0" destOrd="0" presId="urn:microsoft.com/office/officeart/2008/layout/HorizontalMultiLevelHierarchy"/>
    <dgm:cxn modelId="{88A166A7-944D-49E7-8873-C9A0551B6632}" type="presParOf" srcId="{F940EC6B-251A-4A13-86C8-BBD6206B72F5}" destId="{B79498BA-7051-4CA6-AE76-04AD8CB60F3B}" srcOrd="0" destOrd="0" presId="urn:microsoft.com/office/officeart/2008/layout/HorizontalMultiLevelHierarchy"/>
    <dgm:cxn modelId="{F6ECEA37-9E92-4D68-AFA5-9393B6B0CAF4}" type="presParOf" srcId="{F940EC6B-251A-4A13-86C8-BBD6206B72F5}" destId="{39A8517E-83FD-4CF9-9D42-C3495E2F2A14}" srcOrd="1" destOrd="0" presId="urn:microsoft.com/office/officeart/2008/layout/HorizontalMultiLevelHierarchy"/>
    <dgm:cxn modelId="{13329092-2293-4B0D-BD95-B9748673C0B2}" type="presParOf" srcId="{39A8517E-83FD-4CF9-9D42-C3495E2F2A14}" destId="{C2756FE4-5279-4353-AEFB-A62E3D96002D}" srcOrd="0" destOrd="0" presId="urn:microsoft.com/office/officeart/2008/layout/HorizontalMultiLevelHierarchy"/>
    <dgm:cxn modelId="{4CC188D9-5E17-45BE-A759-96CDC13DF2C6}" type="presParOf" srcId="{C2756FE4-5279-4353-AEFB-A62E3D96002D}" destId="{895D5413-67FC-454E-955C-1468C3A1B6A2}" srcOrd="0" destOrd="0" presId="urn:microsoft.com/office/officeart/2008/layout/HorizontalMultiLevelHierarchy"/>
    <dgm:cxn modelId="{D1755DE0-E1BB-4FE6-A2AB-914109995854}" type="presParOf" srcId="{39A8517E-83FD-4CF9-9D42-C3495E2F2A14}" destId="{709867A0-1D5F-487E-A08C-681DA1E75666}" srcOrd="1" destOrd="0" presId="urn:microsoft.com/office/officeart/2008/layout/HorizontalMultiLevelHierarchy"/>
    <dgm:cxn modelId="{55FF562F-7C20-48FF-A3FE-39856DF605EC}" type="presParOf" srcId="{709867A0-1D5F-487E-A08C-681DA1E75666}" destId="{EE324378-C348-4FF1-BC18-8DA4AD3A98BF}" srcOrd="0" destOrd="0" presId="urn:microsoft.com/office/officeart/2008/layout/HorizontalMultiLevelHierarchy"/>
    <dgm:cxn modelId="{3A259323-B267-4C9B-A4F5-BF59C3E15898}" type="presParOf" srcId="{709867A0-1D5F-487E-A08C-681DA1E75666}" destId="{01D91FD5-C128-4F25-BCB3-486F4435E7A3}" srcOrd="1" destOrd="0" presId="urn:microsoft.com/office/officeart/2008/layout/HorizontalMultiLevelHierarchy"/>
    <dgm:cxn modelId="{82390BC8-2977-4B77-A65A-8744FC4C5152}" type="presParOf" srcId="{39A8517E-83FD-4CF9-9D42-C3495E2F2A14}" destId="{265B525F-A798-4F55-BE38-39F0CDD0E65C}" srcOrd="2" destOrd="0" presId="urn:microsoft.com/office/officeart/2008/layout/HorizontalMultiLevelHierarchy"/>
    <dgm:cxn modelId="{43A3C1B5-13A3-43B5-A359-AB9BDA42F278}" type="presParOf" srcId="{265B525F-A798-4F55-BE38-39F0CDD0E65C}" destId="{2114E7A2-9CD5-4451-B9DC-211B24CFE8F6}" srcOrd="0" destOrd="0" presId="urn:microsoft.com/office/officeart/2008/layout/HorizontalMultiLevelHierarchy"/>
    <dgm:cxn modelId="{22B4EE6D-9FF5-49D1-837B-2A228EA9CD30}" type="presParOf" srcId="{39A8517E-83FD-4CF9-9D42-C3495E2F2A14}" destId="{DFB36C14-C4CD-4FFD-B82A-45BC77F9C74F}" srcOrd="3" destOrd="0" presId="urn:microsoft.com/office/officeart/2008/layout/HorizontalMultiLevelHierarchy"/>
    <dgm:cxn modelId="{9D9CE628-DF90-4B8E-8DA0-2382564DC5A8}" type="presParOf" srcId="{DFB36C14-C4CD-4FFD-B82A-45BC77F9C74F}" destId="{9C10124C-07F0-4EE0-BB2C-E886EB9E885F}" srcOrd="0" destOrd="0" presId="urn:microsoft.com/office/officeart/2008/layout/HorizontalMultiLevelHierarchy"/>
    <dgm:cxn modelId="{F98E9D93-6BED-4202-8746-995E1548AEDE}" type="presParOf" srcId="{DFB36C14-C4CD-4FFD-B82A-45BC77F9C74F}" destId="{07E0C71D-0973-47B1-B53D-DDFF8360BFD9}" srcOrd="1" destOrd="0" presId="urn:microsoft.com/office/officeart/2008/layout/HorizontalMultiLevelHierarchy"/>
    <dgm:cxn modelId="{1DA15CEE-B74B-4C8E-9042-AB875D6909D9}" type="presParOf" srcId="{39A8517E-83FD-4CF9-9D42-C3495E2F2A14}" destId="{FEE861A8-1F43-45B6-BBB4-71704AB2842A}" srcOrd="4" destOrd="0" presId="urn:microsoft.com/office/officeart/2008/layout/HorizontalMultiLevelHierarchy"/>
    <dgm:cxn modelId="{610A0261-34FC-4916-B045-D82A0ED6201C}" type="presParOf" srcId="{FEE861A8-1F43-45B6-BBB4-71704AB2842A}" destId="{169DB9C1-5C5E-46DB-8242-4417EC0AE9F0}" srcOrd="0" destOrd="0" presId="urn:microsoft.com/office/officeart/2008/layout/HorizontalMultiLevelHierarchy"/>
    <dgm:cxn modelId="{1D5E432C-D685-4DE8-B94D-12F24BA41E7E}" type="presParOf" srcId="{39A8517E-83FD-4CF9-9D42-C3495E2F2A14}" destId="{A8525681-A42F-41DC-9CA1-93BFC02F6A53}" srcOrd="5" destOrd="0" presId="urn:microsoft.com/office/officeart/2008/layout/HorizontalMultiLevelHierarchy"/>
    <dgm:cxn modelId="{3FDC05EE-D888-4E90-B0FF-50F96F045433}" type="presParOf" srcId="{A8525681-A42F-41DC-9CA1-93BFC02F6A53}" destId="{5CA28BE5-8825-40D8-B349-1BEDBD9D92D2}" srcOrd="0" destOrd="0" presId="urn:microsoft.com/office/officeart/2008/layout/HorizontalMultiLevelHierarchy"/>
    <dgm:cxn modelId="{A67BB650-C24A-4FE0-B624-2064BAE9BB58}" type="presParOf" srcId="{A8525681-A42F-41DC-9CA1-93BFC02F6A53}" destId="{9065B8B8-47DC-4E3B-9080-43266EE41CCA}" srcOrd="1" destOrd="0" presId="urn:microsoft.com/office/officeart/2008/layout/HorizontalMultiLevelHierarchy"/>
    <dgm:cxn modelId="{D6D6FE3E-583C-45F4-B9C4-CFD4CA428BFB}" type="presParOf" srcId="{39A8517E-83FD-4CF9-9D42-C3495E2F2A14}" destId="{3D48648E-1C62-4155-856B-EBDFDFEA0A0D}" srcOrd="6" destOrd="0" presId="urn:microsoft.com/office/officeart/2008/layout/HorizontalMultiLevelHierarchy"/>
    <dgm:cxn modelId="{DCAFB395-F849-4C5D-B500-4BA2DB724488}" type="presParOf" srcId="{3D48648E-1C62-4155-856B-EBDFDFEA0A0D}" destId="{D60397F4-FC38-4C62-A167-8BB6A17D7618}" srcOrd="0" destOrd="0" presId="urn:microsoft.com/office/officeart/2008/layout/HorizontalMultiLevelHierarchy"/>
    <dgm:cxn modelId="{6A4FF1C2-B8E4-41F7-8593-D9B6EC61A7E6}" type="presParOf" srcId="{39A8517E-83FD-4CF9-9D42-C3495E2F2A14}" destId="{F52BBE74-287D-4E03-9520-B5DC6AE9289D}" srcOrd="7" destOrd="0" presId="urn:microsoft.com/office/officeart/2008/layout/HorizontalMultiLevelHierarchy"/>
    <dgm:cxn modelId="{F464B594-BA17-4EE5-842C-1122B64D9CB2}" type="presParOf" srcId="{F52BBE74-287D-4E03-9520-B5DC6AE9289D}" destId="{8F40EEE8-3FB8-4593-A9EA-662C863920BE}" srcOrd="0" destOrd="0" presId="urn:microsoft.com/office/officeart/2008/layout/HorizontalMultiLevelHierarchy"/>
    <dgm:cxn modelId="{5AB60B0A-7F05-4A16-B323-873F2EDA6F90}" type="presParOf" srcId="{F52BBE74-287D-4E03-9520-B5DC6AE9289D}" destId="{4B8A3107-D9B8-4BDD-85B0-296EC7C0CE05}" srcOrd="1" destOrd="0" presId="urn:microsoft.com/office/officeart/2008/layout/HorizontalMultiLevelHierarchy"/>
    <dgm:cxn modelId="{4815462F-8B47-47F0-98D0-93FDEC775647}" type="presParOf" srcId="{5354B3B6-FC33-4437-B6FF-08D9E3C301EA}" destId="{0A9D210B-49AD-47FA-AD29-EF61648BC196}" srcOrd="1" destOrd="0" presId="urn:microsoft.com/office/officeart/2008/layout/HorizontalMultiLevelHierarchy"/>
    <dgm:cxn modelId="{8A5DF917-5707-4D21-BB0F-AAA641CE363B}" type="presParOf" srcId="{0A9D210B-49AD-47FA-AD29-EF61648BC196}" destId="{562D1A09-CF68-4F89-92BB-F743CF4DA2F4}" srcOrd="0" destOrd="0" presId="urn:microsoft.com/office/officeart/2008/layout/HorizontalMultiLevelHierarchy"/>
    <dgm:cxn modelId="{516B6D31-BB04-41A7-BB8A-2AD1D0BC04CB}" type="presParOf" srcId="{0A9D210B-49AD-47FA-AD29-EF61648BC196}" destId="{932E15E7-03A2-423A-BC2B-8D2E509C269A}" srcOrd="1" destOrd="0" presId="urn:microsoft.com/office/officeart/2008/layout/HorizontalMultiLevelHierarchy"/>
    <dgm:cxn modelId="{BBB8EB72-4118-404F-91F4-CC5A789D8AC6}" type="presParOf" srcId="{932E15E7-03A2-423A-BC2B-8D2E509C269A}" destId="{B6E726BE-F12F-4534-9446-053098F9C43A}" srcOrd="0" destOrd="0" presId="urn:microsoft.com/office/officeart/2008/layout/HorizontalMultiLevelHierarchy"/>
    <dgm:cxn modelId="{6D809412-23C2-4AD6-8394-88CC5BB556BD}" type="presParOf" srcId="{B6E726BE-F12F-4534-9446-053098F9C43A}" destId="{884A89B4-1FFE-4079-BCE3-28BB3CE4A9BF}" srcOrd="0" destOrd="0" presId="urn:microsoft.com/office/officeart/2008/layout/HorizontalMultiLevelHierarchy"/>
    <dgm:cxn modelId="{795F1040-BC14-4E7C-9045-5561331EED08}" type="presParOf" srcId="{932E15E7-03A2-423A-BC2B-8D2E509C269A}" destId="{2DBD4A62-8556-42F9-8894-9E3B82DAADF6}" srcOrd="1" destOrd="0" presId="urn:microsoft.com/office/officeart/2008/layout/HorizontalMultiLevelHierarchy"/>
    <dgm:cxn modelId="{46F07A9D-1FC0-4178-80C1-7A0ACE595584}" type="presParOf" srcId="{2DBD4A62-8556-42F9-8894-9E3B82DAADF6}" destId="{643061A2-20B7-4330-94F3-262961C4561B}" srcOrd="0" destOrd="0" presId="urn:microsoft.com/office/officeart/2008/layout/HorizontalMultiLevelHierarchy"/>
    <dgm:cxn modelId="{3021E856-1DD4-44CC-91DD-79CE28380591}" type="presParOf" srcId="{2DBD4A62-8556-42F9-8894-9E3B82DAADF6}" destId="{93B24F31-B5FB-46EF-91C9-817DF368902D}" srcOrd="1" destOrd="0" presId="urn:microsoft.com/office/officeart/2008/layout/HorizontalMultiLevelHierarchy"/>
    <dgm:cxn modelId="{43BBC20E-2223-40B7-948F-FE3BAED1B6C1}" type="presParOf" srcId="{932E15E7-03A2-423A-BC2B-8D2E509C269A}" destId="{7DAE91FB-0463-4F93-B05D-D4B9F3963FA4}" srcOrd="2" destOrd="0" presId="urn:microsoft.com/office/officeart/2008/layout/HorizontalMultiLevelHierarchy"/>
    <dgm:cxn modelId="{51110459-2173-4166-AC4A-9B53EC0B78DD}" type="presParOf" srcId="{7DAE91FB-0463-4F93-B05D-D4B9F3963FA4}" destId="{971BA38C-3E83-4023-80F5-EF8C869DF95F}" srcOrd="0" destOrd="0" presId="urn:microsoft.com/office/officeart/2008/layout/HorizontalMultiLevelHierarchy"/>
    <dgm:cxn modelId="{D934B78D-C8E5-4ACE-BC58-9E6657741D5A}" type="presParOf" srcId="{932E15E7-03A2-423A-BC2B-8D2E509C269A}" destId="{BEBBDAD0-3DC0-465E-ABC9-B58790B689A4}" srcOrd="3" destOrd="0" presId="urn:microsoft.com/office/officeart/2008/layout/HorizontalMultiLevelHierarchy"/>
    <dgm:cxn modelId="{84BC94F1-0FB7-4D1A-84C1-DAAAB42A5A22}" type="presParOf" srcId="{BEBBDAD0-3DC0-465E-ABC9-B58790B689A4}" destId="{B9609625-AC86-4AA1-8FB4-C26C796F9436}" srcOrd="0" destOrd="0" presId="urn:microsoft.com/office/officeart/2008/layout/HorizontalMultiLevelHierarchy"/>
    <dgm:cxn modelId="{9146389F-5ECA-45BE-8AD3-EE6521BABBDA}" type="presParOf" srcId="{BEBBDAD0-3DC0-465E-ABC9-B58790B689A4}" destId="{340299F3-3CB8-4B61-9442-28C61D5CE5C1}" srcOrd="1" destOrd="0" presId="urn:microsoft.com/office/officeart/2008/layout/HorizontalMultiLevelHierarchy"/>
    <dgm:cxn modelId="{83BA9892-5044-439D-A70B-C4E2091559A3}" type="presParOf" srcId="{932E15E7-03A2-423A-BC2B-8D2E509C269A}" destId="{9743159E-931E-4785-A629-C71DC96E16E6}" srcOrd="4" destOrd="0" presId="urn:microsoft.com/office/officeart/2008/layout/HorizontalMultiLevelHierarchy"/>
    <dgm:cxn modelId="{AA9F3E4B-234D-4076-97DF-1678C2C5B7AF}" type="presParOf" srcId="{9743159E-931E-4785-A629-C71DC96E16E6}" destId="{916D2BF9-00AF-4F71-B711-51F3D283EBB7}" srcOrd="0" destOrd="0" presId="urn:microsoft.com/office/officeart/2008/layout/HorizontalMultiLevelHierarchy"/>
    <dgm:cxn modelId="{3BB9EF96-0AB5-43F2-88C9-F78542ECC3AF}" type="presParOf" srcId="{932E15E7-03A2-423A-BC2B-8D2E509C269A}" destId="{DC941D2D-AD0F-465A-9252-8672C9855168}" srcOrd="5" destOrd="0" presId="urn:microsoft.com/office/officeart/2008/layout/HorizontalMultiLevelHierarchy"/>
    <dgm:cxn modelId="{A8961983-3530-4AC8-A341-FD74F85A77C1}" type="presParOf" srcId="{DC941D2D-AD0F-465A-9252-8672C9855168}" destId="{7424F52A-91C6-4A1F-8110-5F88719EBC9D}" srcOrd="0" destOrd="0" presId="urn:microsoft.com/office/officeart/2008/layout/HorizontalMultiLevelHierarchy"/>
    <dgm:cxn modelId="{B34D3B4B-B487-4389-9D7E-B485D057FD71}" type="presParOf" srcId="{DC941D2D-AD0F-465A-9252-8672C9855168}" destId="{F70F23F4-7BBA-4AF7-9C40-0BAA3C83D328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CAE5301-1B7A-4209-A0BF-17C977124E7F}" type="doc">
      <dgm:prSet loTypeId="urn:microsoft.com/office/officeart/2005/8/layout/hierarchy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HK" altLang="en-US"/>
        </a:p>
      </dgm:t>
    </dgm:pt>
    <dgm:pt modelId="{1CEECEAD-E1DC-4055-8057-57573FE97BD7}">
      <dgm:prSet phldrT="[文字]"/>
      <dgm:spPr/>
      <dgm:t>
        <a:bodyPr/>
        <a:lstStyle/>
        <a:p>
          <a:r>
            <a:rPr lang="en-US" altLang="zh-HK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Intuitive Design </a:t>
          </a:r>
          <a:r>
            <a:rPr lang="zh-HK" altLang="zh-HK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✔️</a:t>
          </a:r>
          <a:endParaRPr lang="zh-HK" altLang="en-US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9848580-48B5-4F77-BB78-4F4D04702B7C}" type="parTrans" cxnId="{F2C0B93A-9634-4D2E-BF23-55A9A48465B0}">
      <dgm:prSet/>
      <dgm:spPr/>
      <dgm:t>
        <a:bodyPr/>
        <a:lstStyle/>
        <a:p>
          <a:endParaRPr lang="zh-HK" altLang="en-US"/>
        </a:p>
      </dgm:t>
    </dgm:pt>
    <dgm:pt modelId="{4986F039-E4D0-4A78-AADE-ADF7B5DADE37}" type="sibTrans" cxnId="{F2C0B93A-9634-4D2E-BF23-55A9A48465B0}">
      <dgm:prSet/>
      <dgm:spPr/>
      <dgm:t>
        <a:bodyPr/>
        <a:lstStyle/>
        <a:p>
          <a:endParaRPr lang="zh-HK" altLang="en-US"/>
        </a:p>
      </dgm:t>
    </dgm:pt>
    <dgm:pt modelId="{5E8C0544-483A-4599-AA86-519CABD39E54}">
      <dgm:prSet phldrT="[文字]"/>
      <dgm:spPr/>
      <dgm:t>
        <a:bodyPr/>
        <a:lstStyle/>
        <a:p>
          <a:r>
            <a:rPr lang="en-US" altLang="zh-HK" b="1" u="sng" dirty="0"/>
            <a:t>Effortless to understand </a:t>
          </a:r>
          <a:r>
            <a:rPr lang="en-US" altLang="zh-HK" dirty="0"/>
            <a:t>the architecture and navigation</a:t>
          </a:r>
          <a:endParaRPr lang="zh-HK" altLang="en-US" dirty="0"/>
        </a:p>
      </dgm:t>
    </dgm:pt>
    <dgm:pt modelId="{8064BD87-7DAA-4BEC-8F6C-CAB1D08677C2}" type="parTrans" cxnId="{AB13548E-7820-4995-9E48-A677CB0701A4}">
      <dgm:prSet/>
      <dgm:spPr/>
      <dgm:t>
        <a:bodyPr/>
        <a:lstStyle/>
        <a:p>
          <a:endParaRPr lang="zh-HK" altLang="en-US"/>
        </a:p>
      </dgm:t>
    </dgm:pt>
    <dgm:pt modelId="{5D4DF928-7192-45EA-965B-EC1E808FAFE0}" type="sibTrans" cxnId="{AB13548E-7820-4995-9E48-A677CB0701A4}">
      <dgm:prSet/>
      <dgm:spPr/>
      <dgm:t>
        <a:bodyPr/>
        <a:lstStyle/>
        <a:p>
          <a:endParaRPr lang="zh-HK" altLang="en-US"/>
        </a:p>
      </dgm:t>
    </dgm:pt>
    <dgm:pt modelId="{76EADD02-DD81-4BC9-82BA-55CD0907F2A3}">
      <dgm:prSet phldrT="[文字]"/>
      <dgm:spPr/>
      <dgm:t>
        <a:bodyPr/>
        <a:lstStyle/>
        <a:p>
          <a:r>
            <a:rPr lang="en-US" altLang="zh-HK" b="1" u="sng" dirty="0"/>
            <a:t>Consistent layouts </a:t>
          </a:r>
          <a:r>
            <a:rPr lang="en-US" altLang="zh-HK" dirty="0"/>
            <a:t>for all pages</a:t>
          </a:r>
          <a:endParaRPr lang="zh-HK" altLang="en-US" dirty="0"/>
        </a:p>
      </dgm:t>
    </dgm:pt>
    <dgm:pt modelId="{D4B0746D-09B4-41F3-83C0-209794D46507}" type="parTrans" cxnId="{3A73C68E-EB2B-4368-B0E9-89EEB61ACCEA}">
      <dgm:prSet/>
      <dgm:spPr/>
      <dgm:t>
        <a:bodyPr/>
        <a:lstStyle/>
        <a:p>
          <a:endParaRPr lang="zh-HK" altLang="en-US"/>
        </a:p>
      </dgm:t>
    </dgm:pt>
    <dgm:pt modelId="{043F2616-9719-4503-85FD-EC57925855C5}" type="sibTrans" cxnId="{3A73C68E-EB2B-4368-B0E9-89EEB61ACCEA}">
      <dgm:prSet/>
      <dgm:spPr/>
      <dgm:t>
        <a:bodyPr/>
        <a:lstStyle/>
        <a:p>
          <a:endParaRPr lang="zh-HK" altLang="en-US"/>
        </a:p>
      </dgm:t>
    </dgm:pt>
    <dgm:pt modelId="{3A803056-4B17-4685-A846-1272BCA8C5D3}">
      <dgm:prSet phldrT="[文字]"/>
      <dgm:spPr/>
      <dgm:t>
        <a:bodyPr/>
        <a:lstStyle/>
        <a:p>
          <a:r>
            <a:rPr lang="en-US" altLang="zh-HK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Subjective Satisfaction</a:t>
          </a:r>
        </a:p>
        <a:p>
          <a:r>
            <a:rPr lang="zh-HK" altLang="zh-HK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✔️</a:t>
          </a:r>
          <a:endParaRPr lang="zh-HK" altLang="en-US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AEC2933-AEA0-4621-A158-C714E2F9DD3A}" type="parTrans" cxnId="{337AB950-2E43-48EB-B051-4C698E0C37AA}">
      <dgm:prSet/>
      <dgm:spPr/>
      <dgm:t>
        <a:bodyPr/>
        <a:lstStyle/>
        <a:p>
          <a:endParaRPr lang="zh-HK" altLang="en-US"/>
        </a:p>
      </dgm:t>
    </dgm:pt>
    <dgm:pt modelId="{FC3A02CA-A341-49DC-9AAF-BD5200515DBF}" type="sibTrans" cxnId="{337AB950-2E43-48EB-B051-4C698E0C37AA}">
      <dgm:prSet/>
      <dgm:spPr/>
      <dgm:t>
        <a:bodyPr/>
        <a:lstStyle/>
        <a:p>
          <a:endParaRPr lang="zh-HK" altLang="en-US"/>
        </a:p>
      </dgm:t>
    </dgm:pt>
    <dgm:pt modelId="{5D30AD2B-CC0B-4EC4-BCAE-4E772C2C990F}">
      <dgm:prSet phldrT="[文字]"/>
      <dgm:spPr/>
      <dgm:t>
        <a:bodyPr/>
        <a:lstStyle/>
        <a:p>
          <a:r>
            <a:rPr lang="en-US" altLang="zh-HK" b="1" u="sng" dirty="0"/>
            <a:t>Well-selected photos </a:t>
          </a:r>
          <a:r>
            <a:rPr lang="en-US" altLang="zh-HK" dirty="0"/>
            <a:t>help holding attention</a:t>
          </a:r>
          <a:endParaRPr lang="zh-HK" altLang="en-US" dirty="0"/>
        </a:p>
      </dgm:t>
    </dgm:pt>
    <dgm:pt modelId="{C0F15F2E-DC88-4D39-83E5-E95B024EBC31}" type="parTrans" cxnId="{83A76FA6-EFE3-4EC3-B431-0DBADCCADB85}">
      <dgm:prSet/>
      <dgm:spPr/>
      <dgm:t>
        <a:bodyPr/>
        <a:lstStyle/>
        <a:p>
          <a:endParaRPr lang="zh-HK" altLang="en-US"/>
        </a:p>
      </dgm:t>
    </dgm:pt>
    <dgm:pt modelId="{933E5D7A-0C9E-459D-94F1-7B37DDD12F48}" type="sibTrans" cxnId="{83A76FA6-EFE3-4EC3-B431-0DBADCCADB85}">
      <dgm:prSet/>
      <dgm:spPr/>
      <dgm:t>
        <a:bodyPr/>
        <a:lstStyle/>
        <a:p>
          <a:endParaRPr lang="zh-HK" altLang="en-US"/>
        </a:p>
      </dgm:t>
    </dgm:pt>
    <dgm:pt modelId="{1D0E35AA-D181-4D55-9211-B07796A27F34}">
      <dgm:prSet phldrT="[文字]"/>
      <dgm:spPr/>
      <dgm:t>
        <a:bodyPr/>
        <a:lstStyle/>
        <a:p>
          <a:r>
            <a:rPr lang="en-US" altLang="zh-HK" b="1" u="sng" dirty="0"/>
            <a:t>Not tedious</a:t>
          </a:r>
          <a:r>
            <a:rPr lang="en-US" altLang="zh-HK" dirty="0"/>
            <a:t>, having </a:t>
          </a:r>
          <a:r>
            <a:rPr lang="en-US" altLang="zh-HK" b="1" u="sng" dirty="0"/>
            <a:t>audio effect</a:t>
          </a:r>
          <a:r>
            <a:rPr lang="en-US" altLang="zh-HK" dirty="0"/>
            <a:t> besides plain text</a:t>
          </a:r>
          <a:endParaRPr lang="zh-HK" altLang="en-US" dirty="0"/>
        </a:p>
      </dgm:t>
    </dgm:pt>
    <dgm:pt modelId="{E4D2CA48-65D9-40A7-99CF-29971F322B61}" type="parTrans" cxnId="{66459E50-EE6E-4F15-885F-8187219CB66F}">
      <dgm:prSet/>
      <dgm:spPr/>
      <dgm:t>
        <a:bodyPr/>
        <a:lstStyle/>
        <a:p>
          <a:endParaRPr lang="zh-HK" altLang="en-US"/>
        </a:p>
      </dgm:t>
    </dgm:pt>
    <dgm:pt modelId="{B4CB1B2C-AA9B-4B83-BC5D-3D4380E4A2AA}" type="sibTrans" cxnId="{66459E50-EE6E-4F15-885F-8187219CB66F}">
      <dgm:prSet/>
      <dgm:spPr/>
      <dgm:t>
        <a:bodyPr/>
        <a:lstStyle/>
        <a:p>
          <a:endParaRPr lang="zh-HK" altLang="en-US"/>
        </a:p>
      </dgm:t>
    </dgm:pt>
    <dgm:pt modelId="{A2E3DB3B-5293-4E70-8C6F-590734ADADF9}">
      <dgm:prSet phldrT="[文字]"/>
      <dgm:spPr/>
      <dgm:t>
        <a:bodyPr/>
        <a:lstStyle/>
        <a:p>
          <a:r>
            <a:rPr lang="en-US" altLang="zh-HK" b="1" u="sng" dirty="0"/>
            <a:t>Easy to learn </a:t>
          </a:r>
          <a:r>
            <a:rPr lang="en-US" altLang="zh-HK" dirty="0"/>
            <a:t>how to use</a:t>
          </a:r>
          <a:endParaRPr lang="zh-HK" altLang="en-US" dirty="0"/>
        </a:p>
      </dgm:t>
    </dgm:pt>
    <dgm:pt modelId="{619640D9-3B9B-461C-8399-B977786A294F}" type="parTrans" cxnId="{59F60428-5C9A-4F72-9DAB-CB89813D240D}">
      <dgm:prSet/>
      <dgm:spPr/>
      <dgm:t>
        <a:bodyPr/>
        <a:lstStyle/>
        <a:p>
          <a:endParaRPr lang="zh-HK" altLang="en-US"/>
        </a:p>
      </dgm:t>
    </dgm:pt>
    <dgm:pt modelId="{A1687024-C9B5-42CF-95C6-4CEEF00788A3}" type="sibTrans" cxnId="{59F60428-5C9A-4F72-9DAB-CB89813D240D}">
      <dgm:prSet/>
      <dgm:spPr/>
      <dgm:t>
        <a:bodyPr/>
        <a:lstStyle/>
        <a:p>
          <a:endParaRPr lang="zh-HK" altLang="en-US"/>
        </a:p>
      </dgm:t>
    </dgm:pt>
    <dgm:pt modelId="{8113B02E-D4C9-41B0-998A-0C238ECBE14B}" type="pres">
      <dgm:prSet presAssocID="{FCAE5301-1B7A-4209-A0BF-17C977124E7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31CD27B-2C62-4433-8B95-F1DA095C543C}" type="pres">
      <dgm:prSet presAssocID="{1CEECEAD-E1DC-4055-8057-57573FE97BD7}" presName="hierRoot1" presStyleCnt="0"/>
      <dgm:spPr/>
    </dgm:pt>
    <dgm:pt modelId="{3BC08F2C-9ED1-4398-8EAA-994D27EB041E}" type="pres">
      <dgm:prSet presAssocID="{1CEECEAD-E1DC-4055-8057-57573FE97BD7}" presName="composite" presStyleCnt="0"/>
      <dgm:spPr/>
    </dgm:pt>
    <dgm:pt modelId="{EB1CACB0-11FE-4CAD-A679-2E2DF02E2D73}" type="pres">
      <dgm:prSet presAssocID="{1CEECEAD-E1DC-4055-8057-57573FE97BD7}" presName="background" presStyleLbl="node0" presStyleIdx="0" presStyleCnt="2"/>
      <dgm:spPr/>
    </dgm:pt>
    <dgm:pt modelId="{9914F0E6-68A4-4BF8-808F-E0297571211D}" type="pres">
      <dgm:prSet presAssocID="{1CEECEAD-E1DC-4055-8057-57573FE97BD7}" presName="text" presStyleLbl="fgAcc0" presStyleIdx="0" presStyleCnt="2">
        <dgm:presLayoutVars>
          <dgm:chPref val="3"/>
        </dgm:presLayoutVars>
      </dgm:prSet>
      <dgm:spPr/>
    </dgm:pt>
    <dgm:pt modelId="{372D9893-BAAB-4865-A044-FA9C5D526FB0}" type="pres">
      <dgm:prSet presAssocID="{1CEECEAD-E1DC-4055-8057-57573FE97BD7}" presName="hierChild2" presStyleCnt="0"/>
      <dgm:spPr/>
    </dgm:pt>
    <dgm:pt modelId="{62D244C4-8226-4D68-91AA-39A3C4EBD7B6}" type="pres">
      <dgm:prSet presAssocID="{8064BD87-7DAA-4BEC-8F6C-CAB1D08677C2}" presName="Name10" presStyleLbl="parChTrans1D2" presStyleIdx="0" presStyleCnt="5"/>
      <dgm:spPr/>
    </dgm:pt>
    <dgm:pt modelId="{9861E492-19E4-4A08-A649-3E41BF2B2621}" type="pres">
      <dgm:prSet presAssocID="{5E8C0544-483A-4599-AA86-519CABD39E54}" presName="hierRoot2" presStyleCnt="0"/>
      <dgm:spPr/>
    </dgm:pt>
    <dgm:pt modelId="{B20E1F5E-4E59-474B-9121-2BE2AA2906E2}" type="pres">
      <dgm:prSet presAssocID="{5E8C0544-483A-4599-AA86-519CABD39E54}" presName="composite2" presStyleCnt="0"/>
      <dgm:spPr/>
    </dgm:pt>
    <dgm:pt modelId="{293DA82A-A00E-47A6-8E48-45A91BCA342E}" type="pres">
      <dgm:prSet presAssocID="{5E8C0544-483A-4599-AA86-519CABD39E54}" presName="background2" presStyleLbl="node2" presStyleIdx="0" presStyleCnt="5"/>
      <dgm:spPr/>
    </dgm:pt>
    <dgm:pt modelId="{B2541EB0-7946-4F56-BBE3-746B9115CFAD}" type="pres">
      <dgm:prSet presAssocID="{5E8C0544-483A-4599-AA86-519CABD39E54}" presName="text2" presStyleLbl="fgAcc2" presStyleIdx="0" presStyleCnt="5">
        <dgm:presLayoutVars>
          <dgm:chPref val="3"/>
        </dgm:presLayoutVars>
      </dgm:prSet>
      <dgm:spPr/>
    </dgm:pt>
    <dgm:pt modelId="{26F6B8EB-8600-4DB8-AEEE-6F251A83C041}" type="pres">
      <dgm:prSet presAssocID="{5E8C0544-483A-4599-AA86-519CABD39E54}" presName="hierChild3" presStyleCnt="0"/>
      <dgm:spPr/>
    </dgm:pt>
    <dgm:pt modelId="{5FB71EF6-E15A-41A4-BAFD-FEFFFCDCE98E}" type="pres">
      <dgm:prSet presAssocID="{619640D9-3B9B-461C-8399-B977786A294F}" presName="Name10" presStyleLbl="parChTrans1D2" presStyleIdx="1" presStyleCnt="5"/>
      <dgm:spPr/>
    </dgm:pt>
    <dgm:pt modelId="{4BA9EF01-26EA-4D5B-A9FE-AA6114ED889E}" type="pres">
      <dgm:prSet presAssocID="{A2E3DB3B-5293-4E70-8C6F-590734ADADF9}" presName="hierRoot2" presStyleCnt="0"/>
      <dgm:spPr/>
    </dgm:pt>
    <dgm:pt modelId="{21627575-FD53-48A3-83FA-19DC7F757DFF}" type="pres">
      <dgm:prSet presAssocID="{A2E3DB3B-5293-4E70-8C6F-590734ADADF9}" presName="composite2" presStyleCnt="0"/>
      <dgm:spPr/>
    </dgm:pt>
    <dgm:pt modelId="{C4E0D4F0-1A55-435F-8CC6-CB277BE059E1}" type="pres">
      <dgm:prSet presAssocID="{A2E3DB3B-5293-4E70-8C6F-590734ADADF9}" presName="background2" presStyleLbl="node2" presStyleIdx="1" presStyleCnt="5"/>
      <dgm:spPr/>
    </dgm:pt>
    <dgm:pt modelId="{7BAB2A6A-D298-4E9B-B635-AB0388CAF1D7}" type="pres">
      <dgm:prSet presAssocID="{A2E3DB3B-5293-4E70-8C6F-590734ADADF9}" presName="text2" presStyleLbl="fgAcc2" presStyleIdx="1" presStyleCnt="5">
        <dgm:presLayoutVars>
          <dgm:chPref val="3"/>
        </dgm:presLayoutVars>
      </dgm:prSet>
      <dgm:spPr/>
    </dgm:pt>
    <dgm:pt modelId="{620875BB-CE4B-4619-BCC1-435808DBF199}" type="pres">
      <dgm:prSet presAssocID="{A2E3DB3B-5293-4E70-8C6F-590734ADADF9}" presName="hierChild3" presStyleCnt="0"/>
      <dgm:spPr/>
    </dgm:pt>
    <dgm:pt modelId="{B80195D9-18BA-4F61-A868-E76E9990AA96}" type="pres">
      <dgm:prSet presAssocID="{D4B0746D-09B4-41F3-83C0-209794D46507}" presName="Name10" presStyleLbl="parChTrans1D2" presStyleIdx="2" presStyleCnt="5"/>
      <dgm:spPr/>
    </dgm:pt>
    <dgm:pt modelId="{8B527E97-797D-4F89-BA3B-88205888AFA4}" type="pres">
      <dgm:prSet presAssocID="{76EADD02-DD81-4BC9-82BA-55CD0907F2A3}" presName="hierRoot2" presStyleCnt="0"/>
      <dgm:spPr/>
    </dgm:pt>
    <dgm:pt modelId="{10196097-445A-4AB2-AD9B-DDFDCA3D54E3}" type="pres">
      <dgm:prSet presAssocID="{76EADD02-DD81-4BC9-82BA-55CD0907F2A3}" presName="composite2" presStyleCnt="0"/>
      <dgm:spPr/>
    </dgm:pt>
    <dgm:pt modelId="{0F9FE2CE-8511-44F0-8748-D537FBD8736B}" type="pres">
      <dgm:prSet presAssocID="{76EADD02-DD81-4BC9-82BA-55CD0907F2A3}" presName="background2" presStyleLbl="node2" presStyleIdx="2" presStyleCnt="5"/>
      <dgm:spPr/>
    </dgm:pt>
    <dgm:pt modelId="{D0213929-D51E-4D0B-A181-94226275D144}" type="pres">
      <dgm:prSet presAssocID="{76EADD02-DD81-4BC9-82BA-55CD0907F2A3}" presName="text2" presStyleLbl="fgAcc2" presStyleIdx="2" presStyleCnt="5">
        <dgm:presLayoutVars>
          <dgm:chPref val="3"/>
        </dgm:presLayoutVars>
      </dgm:prSet>
      <dgm:spPr/>
    </dgm:pt>
    <dgm:pt modelId="{C85B0D8F-6FED-449F-A6C2-CDB8996C3866}" type="pres">
      <dgm:prSet presAssocID="{76EADD02-DD81-4BC9-82BA-55CD0907F2A3}" presName="hierChild3" presStyleCnt="0"/>
      <dgm:spPr/>
    </dgm:pt>
    <dgm:pt modelId="{C666F8A5-3789-401E-A4B1-4CD3095E1D53}" type="pres">
      <dgm:prSet presAssocID="{3A803056-4B17-4685-A846-1272BCA8C5D3}" presName="hierRoot1" presStyleCnt="0"/>
      <dgm:spPr/>
    </dgm:pt>
    <dgm:pt modelId="{2B284DBE-FB9A-4FF4-A398-A5F19B4F255A}" type="pres">
      <dgm:prSet presAssocID="{3A803056-4B17-4685-A846-1272BCA8C5D3}" presName="composite" presStyleCnt="0"/>
      <dgm:spPr/>
    </dgm:pt>
    <dgm:pt modelId="{2A0340AA-D296-4421-8515-38FA34E1D662}" type="pres">
      <dgm:prSet presAssocID="{3A803056-4B17-4685-A846-1272BCA8C5D3}" presName="background" presStyleLbl="node0" presStyleIdx="1" presStyleCnt="2"/>
      <dgm:spPr/>
    </dgm:pt>
    <dgm:pt modelId="{AAFEABED-C2FC-4F96-B694-93D49DB27329}" type="pres">
      <dgm:prSet presAssocID="{3A803056-4B17-4685-A846-1272BCA8C5D3}" presName="text" presStyleLbl="fgAcc0" presStyleIdx="1" presStyleCnt="2">
        <dgm:presLayoutVars>
          <dgm:chPref val="3"/>
        </dgm:presLayoutVars>
      </dgm:prSet>
      <dgm:spPr/>
    </dgm:pt>
    <dgm:pt modelId="{9ACB2098-2D6C-4354-879D-B257899B9491}" type="pres">
      <dgm:prSet presAssocID="{3A803056-4B17-4685-A846-1272BCA8C5D3}" presName="hierChild2" presStyleCnt="0"/>
      <dgm:spPr/>
    </dgm:pt>
    <dgm:pt modelId="{9E8AA5EE-DE9C-4EC0-BC2F-00254954ACD3}" type="pres">
      <dgm:prSet presAssocID="{C0F15F2E-DC88-4D39-83E5-E95B024EBC31}" presName="Name10" presStyleLbl="parChTrans1D2" presStyleIdx="3" presStyleCnt="5"/>
      <dgm:spPr/>
    </dgm:pt>
    <dgm:pt modelId="{83E03B1B-4059-4858-9320-420CF9931A6D}" type="pres">
      <dgm:prSet presAssocID="{5D30AD2B-CC0B-4EC4-BCAE-4E772C2C990F}" presName="hierRoot2" presStyleCnt="0"/>
      <dgm:spPr/>
    </dgm:pt>
    <dgm:pt modelId="{94481288-5785-4A4F-98CA-130BD2770134}" type="pres">
      <dgm:prSet presAssocID="{5D30AD2B-CC0B-4EC4-BCAE-4E772C2C990F}" presName="composite2" presStyleCnt="0"/>
      <dgm:spPr/>
    </dgm:pt>
    <dgm:pt modelId="{721652E1-8186-47B5-9859-330D8BABC250}" type="pres">
      <dgm:prSet presAssocID="{5D30AD2B-CC0B-4EC4-BCAE-4E772C2C990F}" presName="background2" presStyleLbl="node2" presStyleIdx="3" presStyleCnt="5"/>
      <dgm:spPr/>
    </dgm:pt>
    <dgm:pt modelId="{A2A6FEEC-1418-471B-A23E-483540D84BE7}" type="pres">
      <dgm:prSet presAssocID="{5D30AD2B-CC0B-4EC4-BCAE-4E772C2C990F}" presName="text2" presStyleLbl="fgAcc2" presStyleIdx="3" presStyleCnt="5">
        <dgm:presLayoutVars>
          <dgm:chPref val="3"/>
        </dgm:presLayoutVars>
      </dgm:prSet>
      <dgm:spPr/>
    </dgm:pt>
    <dgm:pt modelId="{D0768FF9-3053-49B6-99BF-952F319AD6F3}" type="pres">
      <dgm:prSet presAssocID="{5D30AD2B-CC0B-4EC4-BCAE-4E772C2C990F}" presName="hierChild3" presStyleCnt="0"/>
      <dgm:spPr/>
    </dgm:pt>
    <dgm:pt modelId="{2808F731-E63D-43FA-975C-315AD405E5E4}" type="pres">
      <dgm:prSet presAssocID="{E4D2CA48-65D9-40A7-99CF-29971F322B61}" presName="Name10" presStyleLbl="parChTrans1D2" presStyleIdx="4" presStyleCnt="5"/>
      <dgm:spPr/>
    </dgm:pt>
    <dgm:pt modelId="{706E2D68-70D3-45AB-9695-DF1CC76C1825}" type="pres">
      <dgm:prSet presAssocID="{1D0E35AA-D181-4D55-9211-B07796A27F34}" presName="hierRoot2" presStyleCnt="0"/>
      <dgm:spPr/>
    </dgm:pt>
    <dgm:pt modelId="{C44D270B-8344-497B-9722-B88BAAB4381C}" type="pres">
      <dgm:prSet presAssocID="{1D0E35AA-D181-4D55-9211-B07796A27F34}" presName="composite2" presStyleCnt="0"/>
      <dgm:spPr/>
    </dgm:pt>
    <dgm:pt modelId="{C487A417-21B2-4C53-B192-4B88014A0E24}" type="pres">
      <dgm:prSet presAssocID="{1D0E35AA-D181-4D55-9211-B07796A27F34}" presName="background2" presStyleLbl="node2" presStyleIdx="4" presStyleCnt="5"/>
      <dgm:spPr/>
    </dgm:pt>
    <dgm:pt modelId="{C237D692-7B33-4E49-A28D-DDB83E7FE3A5}" type="pres">
      <dgm:prSet presAssocID="{1D0E35AA-D181-4D55-9211-B07796A27F34}" presName="text2" presStyleLbl="fgAcc2" presStyleIdx="4" presStyleCnt="5">
        <dgm:presLayoutVars>
          <dgm:chPref val="3"/>
        </dgm:presLayoutVars>
      </dgm:prSet>
      <dgm:spPr/>
    </dgm:pt>
    <dgm:pt modelId="{495798D0-16D1-4C9C-872B-E36383FFECA5}" type="pres">
      <dgm:prSet presAssocID="{1D0E35AA-D181-4D55-9211-B07796A27F34}" presName="hierChild3" presStyleCnt="0"/>
      <dgm:spPr/>
    </dgm:pt>
  </dgm:ptLst>
  <dgm:cxnLst>
    <dgm:cxn modelId="{21611307-B770-42A6-92C5-D8A2153A7C27}" type="presOf" srcId="{76EADD02-DD81-4BC9-82BA-55CD0907F2A3}" destId="{D0213929-D51E-4D0B-A181-94226275D144}" srcOrd="0" destOrd="0" presId="urn:microsoft.com/office/officeart/2005/8/layout/hierarchy1"/>
    <dgm:cxn modelId="{00605609-7B32-4CBF-A618-270377A266BF}" type="presOf" srcId="{A2E3DB3B-5293-4E70-8C6F-590734ADADF9}" destId="{7BAB2A6A-D298-4E9B-B635-AB0388CAF1D7}" srcOrd="0" destOrd="0" presId="urn:microsoft.com/office/officeart/2005/8/layout/hierarchy1"/>
    <dgm:cxn modelId="{C14CDA16-A909-4EC1-9F30-BAD5640963CB}" type="presOf" srcId="{FCAE5301-1B7A-4209-A0BF-17C977124E7F}" destId="{8113B02E-D4C9-41B0-998A-0C238ECBE14B}" srcOrd="0" destOrd="0" presId="urn:microsoft.com/office/officeart/2005/8/layout/hierarchy1"/>
    <dgm:cxn modelId="{59F60428-5C9A-4F72-9DAB-CB89813D240D}" srcId="{1CEECEAD-E1DC-4055-8057-57573FE97BD7}" destId="{A2E3DB3B-5293-4E70-8C6F-590734ADADF9}" srcOrd="1" destOrd="0" parTransId="{619640D9-3B9B-461C-8399-B977786A294F}" sibTransId="{A1687024-C9B5-42CF-95C6-4CEEF00788A3}"/>
    <dgm:cxn modelId="{7A3AA02E-0009-4D77-BC58-56F9161D9A9A}" type="presOf" srcId="{3A803056-4B17-4685-A846-1272BCA8C5D3}" destId="{AAFEABED-C2FC-4F96-B694-93D49DB27329}" srcOrd="0" destOrd="0" presId="urn:microsoft.com/office/officeart/2005/8/layout/hierarchy1"/>
    <dgm:cxn modelId="{6535D233-AF93-495D-8E35-32AEF304079A}" type="presOf" srcId="{E4D2CA48-65D9-40A7-99CF-29971F322B61}" destId="{2808F731-E63D-43FA-975C-315AD405E5E4}" srcOrd="0" destOrd="0" presId="urn:microsoft.com/office/officeart/2005/8/layout/hierarchy1"/>
    <dgm:cxn modelId="{F2C0B93A-9634-4D2E-BF23-55A9A48465B0}" srcId="{FCAE5301-1B7A-4209-A0BF-17C977124E7F}" destId="{1CEECEAD-E1DC-4055-8057-57573FE97BD7}" srcOrd="0" destOrd="0" parTransId="{19848580-48B5-4F77-BB78-4F4D04702B7C}" sibTransId="{4986F039-E4D0-4A78-AADE-ADF7B5DADE37}"/>
    <dgm:cxn modelId="{A18A7165-1F6B-46F4-853C-3275D224B774}" type="presOf" srcId="{5D30AD2B-CC0B-4EC4-BCAE-4E772C2C990F}" destId="{A2A6FEEC-1418-471B-A23E-483540D84BE7}" srcOrd="0" destOrd="0" presId="urn:microsoft.com/office/officeart/2005/8/layout/hierarchy1"/>
    <dgm:cxn modelId="{66459E50-EE6E-4F15-885F-8187219CB66F}" srcId="{3A803056-4B17-4685-A846-1272BCA8C5D3}" destId="{1D0E35AA-D181-4D55-9211-B07796A27F34}" srcOrd="1" destOrd="0" parTransId="{E4D2CA48-65D9-40A7-99CF-29971F322B61}" sibTransId="{B4CB1B2C-AA9B-4B83-BC5D-3D4380E4A2AA}"/>
    <dgm:cxn modelId="{337AB950-2E43-48EB-B051-4C698E0C37AA}" srcId="{FCAE5301-1B7A-4209-A0BF-17C977124E7F}" destId="{3A803056-4B17-4685-A846-1272BCA8C5D3}" srcOrd="1" destOrd="0" parTransId="{4AEC2933-AEA0-4621-A158-C714E2F9DD3A}" sibTransId="{FC3A02CA-A341-49DC-9AAF-BD5200515DBF}"/>
    <dgm:cxn modelId="{DDBB727B-4991-47C3-8C6C-9BD6C8AF9861}" type="presOf" srcId="{5E8C0544-483A-4599-AA86-519CABD39E54}" destId="{B2541EB0-7946-4F56-BBE3-746B9115CFAD}" srcOrd="0" destOrd="0" presId="urn:microsoft.com/office/officeart/2005/8/layout/hierarchy1"/>
    <dgm:cxn modelId="{B51A327D-B7D8-4C28-918E-DBFC7CCA1D0D}" type="presOf" srcId="{D4B0746D-09B4-41F3-83C0-209794D46507}" destId="{B80195D9-18BA-4F61-A868-E76E9990AA96}" srcOrd="0" destOrd="0" presId="urn:microsoft.com/office/officeart/2005/8/layout/hierarchy1"/>
    <dgm:cxn modelId="{AAC7967E-6DB3-4B9A-B407-5ACDCE736071}" type="presOf" srcId="{1CEECEAD-E1DC-4055-8057-57573FE97BD7}" destId="{9914F0E6-68A4-4BF8-808F-E0297571211D}" srcOrd="0" destOrd="0" presId="urn:microsoft.com/office/officeart/2005/8/layout/hierarchy1"/>
    <dgm:cxn modelId="{AB13548E-7820-4995-9E48-A677CB0701A4}" srcId="{1CEECEAD-E1DC-4055-8057-57573FE97BD7}" destId="{5E8C0544-483A-4599-AA86-519CABD39E54}" srcOrd="0" destOrd="0" parTransId="{8064BD87-7DAA-4BEC-8F6C-CAB1D08677C2}" sibTransId="{5D4DF928-7192-45EA-965B-EC1E808FAFE0}"/>
    <dgm:cxn modelId="{3A73C68E-EB2B-4368-B0E9-89EEB61ACCEA}" srcId="{1CEECEAD-E1DC-4055-8057-57573FE97BD7}" destId="{76EADD02-DD81-4BC9-82BA-55CD0907F2A3}" srcOrd="2" destOrd="0" parTransId="{D4B0746D-09B4-41F3-83C0-209794D46507}" sibTransId="{043F2616-9719-4503-85FD-EC57925855C5}"/>
    <dgm:cxn modelId="{83A76FA6-EFE3-4EC3-B431-0DBADCCADB85}" srcId="{3A803056-4B17-4685-A846-1272BCA8C5D3}" destId="{5D30AD2B-CC0B-4EC4-BCAE-4E772C2C990F}" srcOrd="0" destOrd="0" parTransId="{C0F15F2E-DC88-4D39-83E5-E95B024EBC31}" sibTransId="{933E5D7A-0C9E-459D-94F1-7B37DDD12F48}"/>
    <dgm:cxn modelId="{E8E8FCAF-1AC0-4B07-B333-926F870EDA75}" type="presOf" srcId="{1D0E35AA-D181-4D55-9211-B07796A27F34}" destId="{C237D692-7B33-4E49-A28D-DDB83E7FE3A5}" srcOrd="0" destOrd="0" presId="urn:microsoft.com/office/officeart/2005/8/layout/hierarchy1"/>
    <dgm:cxn modelId="{D31BD5B5-D6C4-471D-A8A1-F3E24433C79D}" type="presOf" srcId="{C0F15F2E-DC88-4D39-83E5-E95B024EBC31}" destId="{9E8AA5EE-DE9C-4EC0-BC2F-00254954ACD3}" srcOrd="0" destOrd="0" presId="urn:microsoft.com/office/officeart/2005/8/layout/hierarchy1"/>
    <dgm:cxn modelId="{0D7D46D2-A1C1-406E-ADD3-C84BD5E64536}" type="presOf" srcId="{619640D9-3B9B-461C-8399-B977786A294F}" destId="{5FB71EF6-E15A-41A4-BAFD-FEFFFCDCE98E}" srcOrd="0" destOrd="0" presId="urn:microsoft.com/office/officeart/2005/8/layout/hierarchy1"/>
    <dgm:cxn modelId="{C35398D7-10CB-4C3A-9E6E-5D5B7E497964}" type="presOf" srcId="{8064BD87-7DAA-4BEC-8F6C-CAB1D08677C2}" destId="{62D244C4-8226-4D68-91AA-39A3C4EBD7B6}" srcOrd="0" destOrd="0" presId="urn:microsoft.com/office/officeart/2005/8/layout/hierarchy1"/>
    <dgm:cxn modelId="{77B06455-5C14-4A6B-A636-CEBD9AC67522}" type="presParOf" srcId="{8113B02E-D4C9-41B0-998A-0C238ECBE14B}" destId="{F31CD27B-2C62-4433-8B95-F1DA095C543C}" srcOrd="0" destOrd="0" presId="urn:microsoft.com/office/officeart/2005/8/layout/hierarchy1"/>
    <dgm:cxn modelId="{10FCBAB0-B663-4BAB-9796-396B1D14B536}" type="presParOf" srcId="{F31CD27B-2C62-4433-8B95-F1DA095C543C}" destId="{3BC08F2C-9ED1-4398-8EAA-994D27EB041E}" srcOrd="0" destOrd="0" presId="urn:microsoft.com/office/officeart/2005/8/layout/hierarchy1"/>
    <dgm:cxn modelId="{7D03795F-BF88-4890-9D81-40CE22629B2B}" type="presParOf" srcId="{3BC08F2C-9ED1-4398-8EAA-994D27EB041E}" destId="{EB1CACB0-11FE-4CAD-A679-2E2DF02E2D73}" srcOrd="0" destOrd="0" presId="urn:microsoft.com/office/officeart/2005/8/layout/hierarchy1"/>
    <dgm:cxn modelId="{BA18A04F-9815-49F0-ACAD-70289FBB64A4}" type="presParOf" srcId="{3BC08F2C-9ED1-4398-8EAA-994D27EB041E}" destId="{9914F0E6-68A4-4BF8-808F-E0297571211D}" srcOrd="1" destOrd="0" presId="urn:microsoft.com/office/officeart/2005/8/layout/hierarchy1"/>
    <dgm:cxn modelId="{914BE6CA-8860-4889-9D59-0C26FC10D4BD}" type="presParOf" srcId="{F31CD27B-2C62-4433-8B95-F1DA095C543C}" destId="{372D9893-BAAB-4865-A044-FA9C5D526FB0}" srcOrd="1" destOrd="0" presId="urn:microsoft.com/office/officeart/2005/8/layout/hierarchy1"/>
    <dgm:cxn modelId="{0E747DAF-7145-4C1E-922C-9C0980EB8C66}" type="presParOf" srcId="{372D9893-BAAB-4865-A044-FA9C5D526FB0}" destId="{62D244C4-8226-4D68-91AA-39A3C4EBD7B6}" srcOrd="0" destOrd="0" presId="urn:microsoft.com/office/officeart/2005/8/layout/hierarchy1"/>
    <dgm:cxn modelId="{FE50B738-55E6-46E6-B4E0-10708CDA1D22}" type="presParOf" srcId="{372D9893-BAAB-4865-A044-FA9C5D526FB0}" destId="{9861E492-19E4-4A08-A649-3E41BF2B2621}" srcOrd="1" destOrd="0" presId="urn:microsoft.com/office/officeart/2005/8/layout/hierarchy1"/>
    <dgm:cxn modelId="{18A33F4E-A843-4C2B-91AA-FB2B0AA6F15C}" type="presParOf" srcId="{9861E492-19E4-4A08-A649-3E41BF2B2621}" destId="{B20E1F5E-4E59-474B-9121-2BE2AA2906E2}" srcOrd="0" destOrd="0" presId="urn:microsoft.com/office/officeart/2005/8/layout/hierarchy1"/>
    <dgm:cxn modelId="{3AE663C8-DF99-4DB7-A4E6-C721FE5F626D}" type="presParOf" srcId="{B20E1F5E-4E59-474B-9121-2BE2AA2906E2}" destId="{293DA82A-A00E-47A6-8E48-45A91BCA342E}" srcOrd="0" destOrd="0" presId="urn:microsoft.com/office/officeart/2005/8/layout/hierarchy1"/>
    <dgm:cxn modelId="{88AC78E1-5820-4E0E-8E4F-1B503C1992E2}" type="presParOf" srcId="{B20E1F5E-4E59-474B-9121-2BE2AA2906E2}" destId="{B2541EB0-7946-4F56-BBE3-746B9115CFAD}" srcOrd="1" destOrd="0" presId="urn:microsoft.com/office/officeart/2005/8/layout/hierarchy1"/>
    <dgm:cxn modelId="{825A7FCC-7C8B-4DD4-B366-2A131C7275D2}" type="presParOf" srcId="{9861E492-19E4-4A08-A649-3E41BF2B2621}" destId="{26F6B8EB-8600-4DB8-AEEE-6F251A83C041}" srcOrd="1" destOrd="0" presId="urn:microsoft.com/office/officeart/2005/8/layout/hierarchy1"/>
    <dgm:cxn modelId="{CB55DC91-9907-4289-91C4-114443289376}" type="presParOf" srcId="{372D9893-BAAB-4865-A044-FA9C5D526FB0}" destId="{5FB71EF6-E15A-41A4-BAFD-FEFFFCDCE98E}" srcOrd="2" destOrd="0" presId="urn:microsoft.com/office/officeart/2005/8/layout/hierarchy1"/>
    <dgm:cxn modelId="{DB901AB2-6C4C-4739-9385-74396B1DD378}" type="presParOf" srcId="{372D9893-BAAB-4865-A044-FA9C5D526FB0}" destId="{4BA9EF01-26EA-4D5B-A9FE-AA6114ED889E}" srcOrd="3" destOrd="0" presId="urn:microsoft.com/office/officeart/2005/8/layout/hierarchy1"/>
    <dgm:cxn modelId="{2AC81A76-1023-430B-9D69-BE95D5E58461}" type="presParOf" srcId="{4BA9EF01-26EA-4D5B-A9FE-AA6114ED889E}" destId="{21627575-FD53-48A3-83FA-19DC7F757DFF}" srcOrd="0" destOrd="0" presId="urn:microsoft.com/office/officeart/2005/8/layout/hierarchy1"/>
    <dgm:cxn modelId="{FF063234-DAAF-4D31-A64A-2B09FDB37679}" type="presParOf" srcId="{21627575-FD53-48A3-83FA-19DC7F757DFF}" destId="{C4E0D4F0-1A55-435F-8CC6-CB277BE059E1}" srcOrd="0" destOrd="0" presId="urn:microsoft.com/office/officeart/2005/8/layout/hierarchy1"/>
    <dgm:cxn modelId="{06F84B25-2797-48D2-AD40-A76ACB90E551}" type="presParOf" srcId="{21627575-FD53-48A3-83FA-19DC7F757DFF}" destId="{7BAB2A6A-D298-4E9B-B635-AB0388CAF1D7}" srcOrd="1" destOrd="0" presId="urn:microsoft.com/office/officeart/2005/8/layout/hierarchy1"/>
    <dgm:cxn modelId="{9F829BCB-265A-4F50-9FF3-2A92DC5553EF}" type="presParOf" srcId="{4BA9EF01-26EA-4D5B-A9FE-AA6114ED889E}" destId="{620875BB-CE4B-4619-BCC1-435808DBF199}" srcOrd="1" destOrd="0" presId="urn:microsoft.com/office/officeart/2005/8/layout/hierarchy1"/>
    <dgm:cxn modelId="{58945DB5-AB35-4036-BCE4-9BCA123C99AA}" type="presParOf" srcId="{372D9893-BAAB-4865-A044-FA9C5D526FB0}" destId="{B80195D9-18BA-4F61-A868-E76E9990AA96}" srcOrd="4" destOrd="0" presId="urn:microsoft.com/office/officeart/2005/8/layout/hierarchy1"/>
    <dgm:cxn modelId="{6405C571-B9BC-440C-9925-8A98E1804861}" type="presParOf" srcId="{372D9893-BAAB-4865-A044-FA9C5D526FB0}" destId="{8B527E97-797D-4F89-BA3B-88205888AFA4}" srcOrd="5" destOrd="0" presId="urn:microsoft.com/office/officeart/2005/8/layout/hierarchy1"/>
    <dgm:cxn modelId="{B044331C-8BD8-444D-9504-48E87928FCE7}" type="presParOf" srcId="{8B527E97-797D-4F89-BA3B-88205888AFA4}" destId="{10196097-445A-4AB2-AD9B-DDFDCA3D54E3}" srcOrd="0" destOrd="0" presId="urn:microsoft.com/office/officeart/2005/8/layout/hierarchy1"/>
    <dgm:cxn modelId="{4E683628-0A6F-48E2-929B-82D84EFCB0C5}" type="presParOf" srcId="{10196097-445A-4AB2-AD9B-DDFDCA3D54E3}" destId="{0F9FE2CE-8511-44F0-8748-D537FBD8736B}" srcOrd="0" destOrd="0" presId="urn:microsoft.com/office/officeart/2005/8/layout/hierarchy1"/>
    <dgm:cxn modelId="{E59825F8-B385-455D-8343-D395DE89CA81}" type="presParOf" srcId="{10196097-445A-4AB2-AD9B-DDFDCA3D54E3}" destId="{D0213929-D51E-4D0B-A181-94226275D144}" srcOrd="1" destOrd="0" presId="urn:microsoft.com/office/officeart/2005/8/layout/hierarchy1"/>
    <dgm:cxn modelId="{0C954BDF-4321-4A03-A3FE-256953AB8BBE}" type="presParOf" srcId="{8B527E97-797D-4F89-BA3B-88205888AFA4}" destId="{C85B0D8F-6FED-449F-A6C2-CDB8996C3866}" srcOrd="1" destOrd="0" presId="urn:microsoft.com/office/officeart/2005/8/layout/hierarchy1"/>
    <dgm:cxn modelId="{7476570F-CC62-4463-82D8-E137712151AC}" type="presParOf" srcId="{8113B02E-D4C9-41B0-998A-0C238ECBE14B}" destId="{C666F8A5-3789-401E-A4B1-4CD3095E1D53}" srcOrd="1" destOrd="0" presId="urn:microsoft.com/office/officeart/2005/8/layout/hierarchy1"/>
    <dgm:cxn modelId="{483AA403-F3E7-40B7-B4B2-B3CCD1795C81}" type="presParOf" srcId="{C666F8A5-3789-401E-A4B1-4CD3095E1D53}" destId="{2B284DBE-FB9A-4FF4-A398-A5F19B4F255A}" srcOrd="0" destOrd="0" presId="urn:microsoft.com/office/officeart/2005/8/layout/hierarchy1"/>
    <dgm:cxn modelId="{91381000-5037-4E26-8AC2-61924B86933F}" type="presParOf" srcId="{2B284DBE-FB9A-4FF4-A398-A5F19B4F255A}" destId="{2A0340AA-D296-4421-8515-38FA34E1D662}" srcOrd="0" destOrd="0" presId="urn:microsoft.com/office/officeart/2005/8/layout/hierarchy1"/>
    <dgm:cxn modelId="{4706EC0D-BB18-4181-87CD-CAE3CACD8F71}" type="presParOf" srcId="{2B284DBE-FB9A-4FF4-A398-A5F19B4F255A}" destId="{AAFEABED-C2FC-4F96-B694-93D49DB27329}" srcOrd="1" destOrd="0" presId="urn:microsoft.com/office/officeart/2005/8/layout/hierarchy1"/>
    <dgm:cxn modelId="{F8835D43-06C5-4210-AD3F-B2364100A2D5}" type="presParOf" srcId="{C666F8A5-3789-401E-A4B1-4CD3095E1D53}" destId="{9ACB2098-2D6C-4354-879D-B257899B9491}" srcOrd="1" destOrd="0" presId="urn:microsoft.com/office/officeart/2005/8/layout/hierarchy1"/>
    <dgm:cxn modelId="{6F798731-AD2F-46AC-9CBA-A4CD51445C5E}" type="presParOf" srcId="{9ACB2098-2D6C-4354-879D-B257899B9491}" destId="{9E8AA5EE-DE9C-4EC0-BC2F-00254954ACD3}" srcOrd="0" destOrd="0" presId="urn:microsoft.com/office/officeart/2005/8/layout/hierarchy1"/>
    <dgm:cxn modelId="{9B5466CE-6986-4407-B858-7B6B250B7609}" type="presParOf" srcId="{9ACB2098-2D6C-4354-879D-B257899B9491}" destId="{83E03B1B-4059-4858-9320-420CF9931A6D}" srcOrd="1" destOrd="0" presId="urn:microsoft.com/office/officeart/2005/8/layout/hierarchy1"/>
    <dgm:cxn modelId="{ECB7D879-63F2-4951-95C3-E20FD4A12356}" type="presParOf" srcId="{83E03B1B-4059-4858-9320-420CF9931A6D}" destId="{94481288-5785-4A4F-98CA-130BD2770134}" srcOrd="0" destOrd="0" presId="urn:microsoft.com/office/officeart/2005/8/layout/hierarchy1"/>
    <dgm:cxn modelId="{1495101F-5B1E-4C04-AFDD-2BA80D3A51E9}" type="presParOf" srcId="{94481288-5785-4A4F-98CA-130BD2770134}" destId="{721652E1-8186-47B5-9859-330D8BABC250}" srcOrd="0" destOrd="0" presId="urn:microsoft.com/office/officeart/2005/8/layout/hierarchy1"/>
    <dgm:cxn modelId="{E4E6BDB3-26F3-4CF0-A160-FFD75C41885F}" type="presParOf" srcId="{94481288-5785-4A4F-98CA-130BD2770134}" destId="{A2A6FEEC-1418-471B-A23E-483540D84BE7}" srcOrd="1" destOrd="0" presId="urn:microsoft.com/office/officeart/2005/8/layout/hierarchy1"/>
    <dgm:cxn modelId="{514644A5-8677-4299-982C-15FD3DB962EE}" type="presParOf" srcId="{83E03B1B-4059-4858-9320-420CF9931A6D}" destId="{D0768FF9-3053-49B6-99BF-952F319AD6F3}" srcOrd="1" destOrd="0" presId="urn:microsoft.com/office/officeart/2005/8/layout/hierarchy1"/>
    <dgm:cxn modelId="{63808460-64A4-49A2-BDAD-992F43AF7077}" type="presParOf" srcId="{9ACB2098-2D6C-4354-879D-B257899B9491}" destId="{2808F731-E63D-43FA-975C-315AD405E5E4}" srcOrd="2" destOrd="0" presId="urn:microsoft.com/office/officeart/2005/8/layout/hierarchy1"/>
    <dgm:cxn modelId="{59894976-8F4F-4E14-860E-9B194C4666C3}" type="presParOf" srcId="{9ACB2098-2D6C-4354-879D-B257899B9491}" destId="{706E2D68-70D3-45AB-9695-DF1CC76C1825}" srcOrd="3" destOrd="0" presId="urn:microsoft.com/office/officeart/2005/8/layout/hierarchy1"/>
    <dgm:cxn modelId="{14F29DD4-B32F-4BEA-B7FE-405B59BCEACD}" type="presParOf" srcId="{706E2D68-70D3-45AB-9695-DF1CC76C1825}" destId="{C44D270B-8344-497B-9722-B88BAAB4381C}" srcOrd="0" destOrd="0" presId="urn:microsoft.com/office/officeart/2005/8/layout/hierarchy1"/>
    <dgm:cxn modelId="{A4369870-7739-4741-BC2C-B68A204F700C}" type="presParOf" srcId="{C44D270B-8344-497B-9722-B88BAAB4381C}" destId="{C487A417-21B2-4C53-B192-4B88014A0E24}" srcOrd="0" destOrd="0" presId="urn:microsoft.com/office/officeart/2005/8/layout/hierarchy1"/>
    <dgm:cxn modelId="{8CCA9757-D342-4E74-889C-3AE69CFFE52E}" type="presParOf" srcId="{C44D270B-8344-497B-9722-B88BAAB4381C}" destId="{C237D692-7B33-4E49-A28D-DDB83E7FE3A5}" srcOrd="1" destOrd="0" presId="urn:microsoft.com/office/officeart/2005/8/layout/hierarchy1"/>
    <dgm:cxn modelId="{63F94BDE-1F9B-43E9-B1F9-CB7446AB4572}" type="presParOf" srcId="{706E2D68-70D3-45AB-9695-DF1CC76C1825}" destId="{495798D0-16D1-4C9C-872B-E36383FFECA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331989-606E-4A00-9335-92FB89E92037}">
      <dsp:nvSpPr>
        <dsp:cNvPr id="0" name=""/>
        <dsp:cNvSpPr/>
      </dsp:nvSpPr>
      <dsp:spPr>
        <a:xfrm>
          <a:off x="8062059" y="2616009"/>
          <a:ext cx="323688" cy="9926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2645"/>
              </a:lnTo>
              <a:lnTo>
                <a:pt x="323688" y="992645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A10798-18B1-48BC-BE47-20F9D0AFF43A}">
      <dsp:nvSpPr>
        <dsp:cNvPr id="0" name=""/>
        <dsp:cNvSpPr/>
      </dsp:nvSpPr>
      <dsp:spPr>
        <a:xfrm>
          <a:off x="6314140" y="1083882"/>
          <a:ext cx="2611089" cy="4531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582"/>
              </a:lnTo>
              <a:lnTo>
                <a:pt x="2611089" y="226582"/>
              </a:lnTo>
              <a:lnTo>
                <a:pt x="2611089" y="453164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7B90E6-953B-4415-9A5F-DA4AF0F852F4}">
      <dsp:nvSpPr>
        <dsp:cNvPr id="0" name=""/>
        <dsp:cNvSpPr/>
      </dsp:nvSpPr>
      <dsp:spPr>
        <a:xfrm>
          <a:off x="5450970" y="2616009"/>
          <a:ext cx="323688" cy="9926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2645"/>
              </a:lnTo>
              <a:lnTo>
                <a:pt x="323688" y="992645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AE48C0-6C53-4D11-BCCE-66B339590402}">
      <dsp:nvSpPr>
        <dsp:cNvPr id="0" name=""/>
        <dsp:cNvSpPr/>
      </dsp:nvSpPr>
      <dsp:spPr>
        <a:xfrm>
          <a:off x="6268420" y="1083882"/>
          <a:ext cx="91440" cy="45316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3164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1AA140-78BA-4EB6-895C-B695F7519332}">
      <dsp:nvSpPr>
        <dsp:cNvPr id="0" name=""/>
        <dsp:cNvSpPr/>
      </dsp:nvSpPr>
      <dsp:spPr>
        <a:xfrm>
          <a:off x="2839881" y="2616009"/>
          <a:ext cx="323688" cy="25247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24772"/>
              </a:lnTo>
              <a:lnTo>
                <a:pt x="323688" y="2524772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A11F7-8554-4A26-AB03-A3679DF78746}">
      <dsp:nvSpPr>
        <dsp:cNvPr id="0" name=""/>
        <dsp:cNvSpPr/>
      </dsp:nvSpPr>
      <dsp:spPr>
        <a:xfrm>
          <a:off x="2839881" y="2616009"/>
          <a:ext cx="323688" cy="9926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2645"/>
              </a:lnTo>
              <a:lnTo>
                <a:pt x="323688" y="992645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5BCE5C-67B1-46AF-9952-229E60FB0B52}">
      <dsp:nvSpPr>
        <dsp:cNvPr id="0" name=""/>
        <dsp:cNvSpPr/>
      </dsp:nvSpPr>
      <dsp:spPr>
        <a:xfrm>
          <a:off x="3703051" y="1083882"/>
          <a:ext cx="2611089" cy="453164"/>
        </a:xfrm>
        <a:custGeom>
          <a:avLst/>
          <a:gdLst/>
          <a:ahLst/>
          <a:cxnLst/>
          <a:rect l="0" t="0" r="0" b="0"/>
          <a:pathLst>
            <a:path>
              <a:moveTo>
                <a:pt x="2611089" y="0"/>
              </a:moveTo>
              <a:lnTo>
                <a:pt x="2611089" y="226582"/>
              </a:lnTo>
              <a:lnTo>
                <a:pt x="0" y="226582"/>
              </a:lnTo>
              <a:lnTo>
                <a:pt x="0" y="453164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F188EB-EACD-432A-96C5-9C0B71DE9F70}">
      <dsp:nvSpPr>
        <dsp:cNvPr id="0" name=""/>
        <dsp:cNvSpPr/>
      </dsp:nvSpPr>
      <dsp:spPr>
        <a:xfrm>
          <a:off x="5235177" y="4920"/>
          <a:ext cx="2157924" cy="10789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400" kern="1200" dirty="0"/>
            <a:t>Homepage</a:t>
          </a:r>
          <a:endParaRPr lang="zh-HK" altLang="en-US" sz="2400" kern="1200" dirty="0"/>
        </a:p>
      </dsp:txBody>
      <dsp:txXfrm>
        <a:off x="5235177" y="4920"/>
        <a:ext cx="2157924" cy="1078962"/>
      </dsp:txXfrm>
    </dsp:sp>
    <dsp:sp modelId="{23380304-2C53-4046-BB4E-558B226C818D}">
      <dsp:nvSpPr>
        <dsp:cNvPr id="0" name=""/>
        <dsp:cNvSpPr/>
      </dsp:nvSpPr>
      <dsp:spPr>
        <a:xfrm>
          <a:off x="2624088" y="1537046"/>
          <a:ext cx="2157924" cy="107896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400" kern="1200" dirty="0"/>
            <a:t>Profile</a:t>
          </a:r>
          <a:endParaRPr lang="zh-HK" altLang="en-US" sz="2400" kern="1200" dirty="0"/>
        </a:p>
      </dsp:txBody>
      <dsp:txXfrm>
        <a:off x="2624088" y="1537046"/>
        <a:ext cx="2157924" cy="1078962"/>
      </dsp:txXfrm>
    </dsp:sp>
    <dsp:sp modelId="{A5AC4252-7DC4-4DB2-BF46-21B2E8A93939}">
      <dsp:nvSpPr>
        <dsp:cNvPr id="0" name=""/>
        <dsp:cNvSpPr/>
      </dsp:nvSpPr>
      <dsp:spPr>
        <a:xfrm>
          <a:off x="3163570" y="3069173"/>
          <a:ext cx="2157924" cy="10789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400" kern="1200" dirty="0"/>
            <a:t>In Full Bloom</a:t>
          </a:r>
          <a:endParaRPr lang="zh-HK" altLang="en-US" sz="2400" kern="1200" dirty="0"/>
        </a:p>
      </dsp:txBody>
      <dsp:txXfrm>
        <a:off x="3163570" y="3069173"/>
        <a:ext cx="2157924" cy="1078962"/>
      </dsp:txXfrm>
    </dsp:sp>
    <dsp:sp modelId="{CF988676-ABB2-49F9-B8EB-3226E275C7C8}">
      <dsp:nvSpPr>
        <dsp:cNvPr id="0" name=""/>
        <dsp:cNvSpPr/>
      </dsp:nvSpPr>
      <dsp:spPr>
        <a:xfrm>
          <a:off x="3163570" y="4601300"/>
          <a:ext cx="2157924" cy="10789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400" kern="1200" dirty="0"/>
            <a:t>Recognition After Passing Away</a:t>
          </a:r>
          <a:endParaRPr lang="zh-HK" altLang="en-US" sz="2400" kern="1200" dirty="0"/>
        </a:p>
      </dsp:txBody>
      <dsp:txXfrm>
        <a:off x="3163570" y="4601300"/>
        <a:ext cx="2157924" cy="1078962"/>
      </dsp:txXfrm>
    </dsp:sp>
    <dsp:sp modelId="{14B94FD9-DF33-4368-AF8A-6FFD5B5D7803}">
      <dsp:nvSpPr>
        <dsp:cNvPr id="0" name=""/>
        <dsp:cNvSpPr/>
      </dsp:nvSpPr>
      <dsp:spPr>
        <a:xfrm>
          <a:off x="5235177" y="1537046"/>
          <a:ext cx="2157924" cy="107896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400" kern="1200" dirty="0"/>
            <a:t>Music Life</a:t>
          </a:r>
          <a:endParaRPr lang="zh-HK" altLang="en-US" sz="2400" kern="1200" dirty="0"/>
        </a:p>
      </dsp:txBody>
      <dsp:txXfrm>
        <a:off x="5235177" y="1537046"/>
        <a:ext cx="2157924" cy="1078962"/>
      </dsp:txXfrm>
    </dsp:sp>
    <dsp:sp modelId="{70C5D49D-E9C1-4195-95C2-482F12482C59}">
      <dsp:nvSpPr>
        <dsp:cNvPr id="0" name=""/>
        <dsp:cNvSpPr/>
      </dsp:nvSpPr>
      <dsp:spPr>
        <a:xfrm>
          <a:off x="5774659" y="3069173"/>
          <a:ext cx="2157924" cy="10789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400" kern="1200" dirty="0"/>
            <a:t>As a Composer</a:t>
          </a:r>
          <a:endParaRPr lang="zh-HK" altLang="en-US" sz="2400" kern="1200" dirty="0"/>
        </a:p>
      </dsp:txBody>
      <dsp:txXfrm>
        <a:off x="5774659" y="3069173"/>
        <a:ext cx="2157924" cy="1078962"/>
      </dsp:txXfrm>
    </dsp:sp>
    <dsp:sp modelId="{E2745375-7745-4719-8E86-8210E86D655C}">
      <dsp:nvSpPr>
        <dsp:cNvPr id="0" name=""/>
        <dsp:cNvSpPr/>
      </dsp:nvSpPr>
      <dsp:spPr>
        <a:xfrm>
          <a:off x="7846267" y="1537046"/>
          <a:ext cx="2157924" cy="107896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400" kern="1200" dirty="0"/>
            <a:t>Life as an Actor</a:t>
          </a:r>
          <a:endParaRPr lang="zh-HK" altLang="en-US" sz="2400" kern="1200" dirty="0"/>
        </a:p>
      </dsp:txBody>
      <dsp:txXfrm>
        <a:off x="7846267" y="1537046"/>
        <a:ext cx="2157924" cy="1078962"/>
      </dsp:txXfrm>
    </dsp:sp>
    <dsp:sp modelId="{9CC353C7-6D6A-4601-B0AF-9E6BD8539E36}">
      <dsp:nvSpPr>
        <dsp:cNvPr id="0" name=""/>
        <dsp:cNvSpPr/>
      </dsp:nvSpPr>
      <dsp:spPr>
        <a:xfrm>
          <a:off x="8385748" y="3069173"/>
          <a:ext cx="2157924" cy="10789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400" kern="1200" dirty="0"/>
            <a:t>Film</a:t>
          </a:r>
          <a:endParaRPr lang="zh-HK" altLang="en-US" sz="2400" kern="1200" dirty="0"/>
        </a:p>
      </dsp:txBody>
      <dsp:txXfrm>
        <a:off x="8385748" y="3069173"/>
        <a:ext cx="2157924" cy="10789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43159E-931E-4785-A629-C71DC96E16E6}">
      <dsp:nvSpPr>
        <dsp:cNvPr id="0" name=""/>
        <dsp:cNvSpPr/>
      </dsp:nvSpPr>
      <dsp:spPr>
        <a:xfrm>
          <a:off x="4292778" y="4246209"/>
          <a:ext cx="412645" cy="7862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06322" y="0"/>
              </a:lnTo>
              <a:lnTo>
                <a:pt x="206322" y="786291"/>
              </a:lnTo>
              <a:lnTo>
                <a:pt x="412645" y="786291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HK" altLang="en-US" sz="500" kern="1200"/>
        </a:p>
      </dsp:txBody>
      <dsp:txXfrm>
        <a:off x="4476901" y="4617155"/>
        <a:ext cx="44399" cy="44399"/>
      </dsp:txXfrm>
    </dsp:sp>
    <dsp:sp modelId="{7DAE91FB-0463-4F93-B05D-D4B9F3963FA4}">
      <dsp:nvSpPr>
        <dsp:cNvPr id="0" name=""/>
        <dsp:cNvSpPr/>
      </dsp:nvSpPr>
      <dsp:spPr>
        <a:xfrm>
          <a:off x="4292778" y="4200489"/>
          <a:ext cx="41264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2645" y="45720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HK" altLang="en-US" sz="500" kern="1200"/>
        </a:p>
      </dsp:txBody>
      <dsp:txXfrm>
        <a:off x="4488785" y="4235893"/>
        <a:ext cx="20632" cy="20632"/>
      </dsp:txXfrm>
    </dsp:sp>
    <dsp:sp modelId="{B6E726BE-F12F-4534-9446-053098F9C43A}">
      <dsp:nvSpPr>
        <dsp:cNvPr id="0" name=""/>
        <dsp:cNvSpPr/>
      </dsp:nvSpPr>
      <dsp:spPr>
        <a:xfrm>
          <a:off x="4292778" y="3459918"/>
          <a:ext cx="412645" cy="786291"/>
        </a:xfrm>
        <a:custGeom>
          <a:avLst/>
          <a:gdLst/>
          <a:ahLst/>
          <a:cxnLst/>
          <a:rect l="0" t="0" r="0" b="0"/>
          <a:pathLst>
            <a:path>
              <a:moveTo>
                <a:pt x="0" y="786291"/>
              </a:moveTo>
              <a:lnTo>
                <a:pt x="206322" y="786291"/>
              </a:lnTo>
              <a:lnTo>
                <a:pt x="206322" y="0"/>
              </a:lnTo>
              <a:lnTo>
                <a:pt x="412645" y="0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HK" altLang="en-US" sz="500" kern="1200"/>
        </a:p>
      </dsp:txBody>
      <dsp:txXfrm>
        <a:off x="4476901" y="3830864"/>
        <a:ext cx="44399" cy="44399"/>
      </dsp:txXfrm>
    </dsp:sp>
    <dsp:sp modelId="{3D48648E-1C62-4155-856B-EBDFDFEA0A0D}">
      <dsp:nvSpPr>
        <dsp:cNvPr id="0" name=""/>
        <dsp:cNvSpPr/>
      </dsp:nvSpPr>
      <dsp:spPr>
        <a:xfrm>
          <a:off x="3487842" y="1502896"/>
          <a:ext cx="1663296" cy="11707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31648" y="0"/>
              </a:lnTo>
              <a:lnTo>
                <a:pt x="831648" y="1170730"/>
              </a:lnTo>
              <a:lnTo>
                <a:pt x="1663296" y="1170730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HK" altLang="en-US" sz="700" kern="1200"/>
        </a:p>
      </dsp:txBody>
      <dsp:txXfrm>
        <a:off x="4268640" y="2037411"/>
        <a:ext cx="101700" cy="101700"/>
      </dsp:txXfrm>
    </dsp:sp>
    <dsp:sp modelId="{FEE861A8-1F43-45B6-BBB4-71704AB2842A}">
      <dsp:nvSpPr>
        <dsp:cNvPr id="0" name=""/>
        <dsp:cNvSpPr/>
      </dsp:nvSpPr>
      <dsp:spPr>
        <a:xfrm>
          <a:off x="3487842" y="1502896"/>
          <a:ext cx="1663296" cy="3844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31648" y="0"/>
              </a:lnTo>
              <a:lnTo>
                <a:pt x="831648" y="384438"/>
              </a:lnTo>
              <a:lnTo>
                <a:pt x="1663296" y="384438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HK" altLang="en-US" sz="600" kern="1200"/>
        </a:p>
      </dsp:txBody>
      <dsp:txXfrm>
        <a:off x="4276812" y="1652436"/>
        <a:ext cx="85357" cy="85357"/>
      </dsp:txXfrm>
    </dsp:sp>
    <dsp:sp modelId="{265B525F-A798-4F55-BE38-39F0CDD0E65C}">
      <dsp:nvSpPr>
        <dsp:cNvPr id="0" name=""/>
        <dsp:cNvSpPr/>
      </dsp:nvSpPr>
      <dsp:spPr>
        <a:xfrm>
          <a:off x="3487842" y="1101043"/>
          <a:ext cx="1663296" cy="401852"/>
        </a:xfrm>
        <a:custGeom>
          <a:avLst/>
          <a:gdLst/>
          <a:ahLst/>
          <a:cxnLst/>
          <a:rect l="0" t="0" r="0" b="0"/>
          <a:pathLst>
            <a:path>
              <a:moveTo>
                <a:pt x="0" y="401852"/>
              </a:moveTo>
              <a:lnTo>
                <a:pt x="831648" y="401852"/>
              </a:lnTo>
              <a:lnTo>
                <a:pt x="831648" y="0"/>
              </a:lnTo>
              <a:lnTo>
                <a:pt x="1663296" y="0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HK" altLang="en-US" sz="600" kern="1200"/>
        </a:p>
      </dsp:txBody>
      <dsp:txXfrm>
        <a:off x="4276711" y="1259190"/>
        <a:ext cx="85557" cy="85557"/>
      </dsp:txXfrm>
    </dsp:sp>
    <dsp:sp modelId="{C2756FE4-5279-4353-AEFB-A62E3D96002D}">
      <dsp:nvSpPr>
        <dsp:cNvPr id="0" name=""/>
        <dsp:cNvSpPr/>
      </dsp:nvSpPr>
      <dsp:spPr>
        <a:xfrm>
          <a:off x="3487842" y="314751"/>
          <a:ext cx="1663296" cy="1188144"/>
        </a:xfrm>
        <a:custGeom>
          <a:avLst/>
          <a:gdLst/>
          <a:ahLst/>
          <a:cxnLst/>
          <a:rect l="0" t="0" r="0" b="0"/>
          <a:pathLst>
            <a:path>
              <a:moveTo>
                <a:pt x="0" y="1188144"/>
              </a:moveTo>
              <a:lnTo>
                <a:pt x="831648" y="1188144"/>
              </a:lnTo>
              <a:lnTo>
                <a:pt x="831648" y="0"/>
              </a:lnTo>
              <a:lnTo>
                <a:pt x="1663296" y="0"/>
              </a:lnTo>
            </a:path>
          </a:pathLst>
        </a:cu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HK" altLang="en-US" sz="700" kern="1200"/>
        </a:p>
      </dsp:txBody>
      <dsp:txXfrm>
        <a:off x="4268388" y="857722"/>
        <a:ext cx="102203" cy="102203"/>
      </dsp:txXfrm>
    </dsp:sp>
    <dsp:sp modelId="{B79498BA-7051-4CA6-AE76-04AD8CB60F3B}">
      <dsp:nvSpPr>
        <dsp:cNvPr id="0" name=""/>
        <dsp:cNvSpPr/>
      </dsp:nvSpPr>
      <dsp:spPr>
        <a:xfrm>
          <a:off x="1596869" y="1005447"/>
          <a:ext cx="2787047" cy="99489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200" kern="1200" dirty="0"/>
            <a:t>Texts and Graphics with Captions</a:t>
          </a:r>
          <a:endParaRPr lang="zh-HK" altLang="en-US" sz="2200" kern="1200" dirty="0"/>
        </a:p>
      </dsp:txBody>
      <dsp:txXfrm>
        <a:off x="1596869" y="1005447"/>
        <a:ext cx="2787047" cy="994897"/>
      </dsp:txXfrm>
    </dsp:sp>
    <dsp:sp modelId="{EE324378-C348-4FF1-BC18-8DA4AD3A98BF}">
      <dsp:nvSpPr>
        <dsp:cNvPr id="0" name=""/>
        <dsp:cNvSpPr/>
      </dsp:nvSpPr>
      <dsp:spPr>
        <a:xfrm>
          <a:off x="5151138" y="234"/>
          <a:ext cx="2063229" cy="6290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100" kern="1200" dirty="0"/>
            <a:t>Homepage</a:t>
          </a:r>
          <a:endParaRPr lang="zh-HK" altLang="en-US" sz="2100" kern="1200" dirty="0"/>
        </a:p>
      </dsp:txBody>
      <dsp:txXfrm>
        <a:off x="5151138" y="234"/>
        <a:ext cx="2063229" cy="629033"/>
      </dsp:txXfrm>
    </dsp:sp>
    <dsp:sp modelId="{9C10124C-07F0-4EE0-BB2C-E886EB9E885F}">
      <dsp:nvSpPr>
        <dsp:cNvPr id="0" name=""/>
        <dsp:cNvSpPr/>
      </dsp:nvSpPr>
      <dsp:spPr>
        <a:xfrm>
          <a:off x="5151138" y="786526"/>
          <a:ext cx="2063229" cy="6290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100" kern="1200" dirty="0"/>
            <a:t>Profile</a:t>
          </a:r>
          <a:endParaRPr lang="zh-HK" altLang="en-US" sz="2100" kern="1200" dirty="0"/>
        </a:p>
      </dsp:txBody>
      <dsp:txXfrm>
        <a:off x="5151138" y="786526"/>
        <a:ext cx="2063229" cy="629033"/>
      </dsp:txXfrm>
    </dsp:sp>
    <dsp:sp modelId="{5CA28BE5-8825-40D8-B349-1BEDBD9D92D2}">
      <dsp:nvSpPr>
        <dsp:cNvPr id="0" name=""/>
        <dsp:cNvSpPr/>
      </dsp:nvSpPr>
      <dsp:spPr>
        <a:xfrm>
          <a:off x="5151138" y="1572818"/>
          <a:ext cx="2063229" cy="6290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100" kern="1200" dirty="0"/>
            <a:t>Life as an Actor</a:t>
          </a:r>
          <a:endParaRPr lang="zh-HK" altLang="en-US" sz="2100" kern="1200" dirty="0"/>
        </a:p>
      </dsp:txBody>
      <dsp:txXfrm>
        <a:off x="5151138" y="1572818"/>
        <a:ext cx="2063229" cy="629033"/>
      </dsp:txXfrm>
    </dsp:sp>
    <dsp:sp modelId="{8F40EEE8-3FB8-4593-A9EA-662C863920BE}">
      <dsp:nvSpPr>
        <dsp:cNvPr id="0" name=""/>
        <dsp:cNvSpPr/>
      </dsp:nvSpPr>
      <dsp:spPr>
        <a:xfrm>
          <a:off x="5151138" y="2359109"/>
          <a:ext cx="2063229" cy="6290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100" kern="1200" dirty="0"/>
            <a:t>Music Life (Lyrics)</a:t>
          </a:r>
          <a:endParaRPr lang="zh-HK" altLang="en-US" sz="2100" kern="1200" dirty="0"/>
        </a:p>
      </dsp:txBody>
      <dsp:txXfrm>
        <a:off x="5151138" y="2359109"/>
        <a:ext cx="2063229" cy="629033"/>
      </dsp:txXfrm>
    </dsp:sp>
    <dsp:sp modelId="{562D1A09-CF68-4F89-92BB-F743CF4DA2F4}">
      <dsp:nvSpPr>
        <dsp:cNvPr id="0" name=""/>
        <dsp:cNvSpPr/>
      </dsp:nvSpPr>
      <dsp:spPr>
        <a:xfrm>
          <a:off x="3334742" y="3971617"/>
          <a:ext cx="1366889" cy="54918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200" kern="1200" dirty="0"/>
            <a:t>Audio</a:t>
          </a:r>
          <a:endParaRPr lang="zh-HK" altLang="en-US" sz="2200" kern="1200" dirty="0"/>
        </a:p>
      </dsp:txBody>
      <dsp:txXfrm>
        <a:off x="3334742" y="3971617"/>
        <a:ext cx="1366889" cy="549183"/>
      </dsp:txXfrm>
    </dsp:sp>
    <dsp:sp modelId="{643061A2-20B7-4330-94F3-262961C4561B}">
      <dsp:nvSpPr>
        <dsp:cNvPr id="0" name=""/>
        <dsp:cNvSpPr/>
      </dsp:nvSpPr>
      <dsp:spPr>
        <a:xfrm>
          <a:off x="4705424" y="3145401"/>
          <a:ext cx="2063229" cy="6290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100" kern="1200" dirty="0"/>
            <a:t>Homepage</a:t>
          </a:r>
          <a:endParaRPr lang="zh-HK" altLang="en-US" sz="2100" kern="1200" dirty="0"/>
        </a:p>
      </dsp:txBody>
      <dsp:txXfrm>
        <a:off x="4705424" y="3145401"/>
        <a:ext cx="2063229" cy="629033"/>
      </dsp:txXfrm>
    </dsp:sp>
    <dsp:sp modelId="{B9609625-AC86-4AA1-8FB4-C26C796F9436}">
      <dsp:nvSpPr>
        <dsp:cNvPr id="0" name=""/>
        <dsp:cNvSpPr/>
      </dsp:nvSpPr>
      <dsp:spPr>
        <a:xfrm>
          <a:off x="4705424" y="3931693"/>
          <a:ext cx="2063229" cy="6290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100" kern="1200" dirty="0"/>
            <a:t>Music Life</a:t>
          </a:r>
        </a:p>
      </dsp:txBody>
      <dsp:txXfrm>
        <a:off x="4705424" y="3931693"/>
        <a:ext cx="2063229" cy="629033"/>
      </dsp:txXfrm>
    </dsp:sp>
    <dsp:sp modelId="{7424F52A-91C6-4A1F-8110-5F88719EBC9D}">
      <dsp:nvSpPr>
        <dsp:cNvPr id="0" name=""/>
        <dsp:cNvSpPr/>
      </dsp:nvSpPr>
      <dsp:spPr>
        <a:xfrm>
          <a:off x="4705424" y="4717984"/>
          <a:ext cx="2063229" cy="6290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2100" kern="1200" dirty="0"/>
            <a:t>Life as an Actor</a:t>
          </a:r>
          <a:endParaRPr lang="zh-HK" altLang="en-US" sz="2100" kern="1200" dirty="0"/>
        </a:p>
      </dsp:txBody>
      <dsp:txXfrm>
        <a:off x="4705424" y="4717984"/>
        <a:ext cx="2063229" cy="6290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08F731-E63D-43FA-975C-315AD405E5E4}">
      <dsp:nvSpPr>
        <dsp:cNvPr id="0" name=""/>
        <dsp:cNvSpPr/>
      </dsp:nvSpPr>
      <dsp:spPr>
        <a:xfrm>
          <a:off x="9486999" y="2379560"/>
          <a:ext cx="1212932" cy="5772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3376"/>
              </a:lnTo>
              <a:lnTo>
                <a:pt x="1212932" y="393376"/>
              </a:lnTo>
              <a:lnTo>
                <a:pt x="1212932" y="577245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8AA5EE-DE9C-4EC0-BC2F-00254954ACD3}">
      <dsp:nvSpPr>
        <dsp:cNvPr id="0" name=""/>
        <dsp:cNvSpPr/>
      </dsp:nvSpPr>
      <dsp:spPr>
        <a:xfrm>
          <a:off x="8274066" y="2379560"/>
          <a:ext cx="1212932" cy="577245"/>
        </a:xfrm>
        <a:custGeom>
          <a:avLst/>
          <a:gdLst/>
          <a:ahLst/>
          <a:cxnLst/>
          <a:rect l="0" t="0" r="0" b="0"/>
          <a:pathLst>
            <a:path>
              <a:moveTo>
                <a:pt x="1212932" y="0"/>
              </a:moveTo>
              <a:lnTo>
                <a:pt x="1212932" y="393376"/>
              </a:lnTo>
              <a:lnTo>
                <a:pt x="0" y="393376"/>
              </a:lnTo>
              <a:lnTo>
                <a:pt x="0" y="577245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0195D9-18BA-4F61-A868-E76E9990AA96}">
      <dsp:nvSpPr>
        <dsp:cNvPr id="0" name=""/>
        <dsp:cNvSpPr/>
      </dsp:nvSpPr>
      <dsp:spPr>
        <a:xfrm>
          <a:off x="3422337" y="2379560"/>
          <a:ext cx="2425864" cy="5772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3376"/>
              </a:lnTo>
              <a:lnTo>
                <a:pt x="2425864" y="393376"/>
              </a:lnTo>
              <a:lnTo>
                <a:pt x="2425864" y="577245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B71EF6-E15A-41A4-BAFD-FEFFFCDCE98E}">
      <dsp:nvSpPr>
        <dsp:cNvPr id="0" name=""/>
        <dsp:cNvSpPr/>
      </dsp:nvSpPr>
      <dsp:spPr>
        <a:xfrm>
          <a:off x="3376617" y="2379560"/>
          <a:ext cx="91440" cy="57724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77245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D244C4-8226-4D68-91AA-39A3C4EBD7B6}">
      <dsp:nvSpPr>
        <dsp:cNvPr id="0" name=""/>
        <dsp:cNvSpPr/>
      </dsp:nvSpPr>
      <dsp:spPr>
        <a:xfrm>
          <a:off x="996472" y="2379560"/>
          <a:ext cx="2425864" cy="577245"/>
        </a:xfrm>
        <a:custGeom>
          <a:avLst/>
          <a:gdLst/>
          <a:ahLst/>
          <a:cxnLst/>
          <a:rect l="0" t="0" r="0" b="0"/>
          <a:pathLst>
            <a:path>
              <a:moveTo>
                <a:pt x="2425864" y="0"/>
              </a:moveTo>
              <a:lnTo>
                <a:pt x="2425864" y="393376"/>
              </a:lnTo>
              <a:lnTo>
                <a:pt x="0" y="393376"/>
              </a:lnTo>
              <a:lnTo>
                <a:pt x="0" y="577245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1CACB0-11FE-4CAD-A679-2E2DF02E2D73}">
      <dsp:nvSpPr>
        <dsp:cNvPr id="0" name=""/>
        <dsp:cNvSpPr/>
      </dsp:nvSpPr>
      <dsp:spPr>
        <a:xfrm>
          <a:off x="2429937" y="1119213"/>
          <a:ext cx="1984798" cy="126034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14F0E6-68A4-4BF8-808F-E0297571211D}">
      <dsp:nvSpPr>
        <dsp:cNvPr id="0" name=""/>
        <dsp:cNvSpPr/>
      </dsp:nvSpPr>
      <dsp:spPr>
        <a:xfrm>
          <a:off x="2650471" y="1328720"/>
          <a:ext cx="1984798" cy="12603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Intuitive Design </a:t>
          </a:r>
          <a:r>
            <a:rPr lang="zh-HK" altLang="zh-HK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✔️</a:t>
          </a:r>
          <a:endParaRPr lang="zh-HK" altLang="en-US" sz="18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687385" y="1365634"/>
        <a:ext cx="1910970" cy="1186519"/>
      </dsp:txXfrm>
    </dsp:sp>
    <dsp:sp modelId="{293DA82A-A00E-47A6-8E48-45A91BCA342E}">
      <dsp:nvSpPr>
        <dsp:cNvPr id="0" name=""/>
        <dsp:cNvSpPr/>
      </dsp:nvSpPr>
      <dsp:spPr>
        <a:xfrm>
          <a:off x="4073" y="2956806"/>
          <a:ext cx="1984798" cy="126034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541EB0-7946-4F56-BBE3-746B9115CFAD}">
      <dsp:nvSpPr>
        <dsp:cNvPr id="0" name=""/>
        <dsp:cNvSpPr/>
      </dsp:nvSpPr>
      <dsp:spPr>
        <a:xfrm>
          <a:off x="224606" y="3166313"/>
          <a:ext cx="1984798" cy="12603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1800" b="1" u="sng" kern="1200" dirty="0"/>
            <a:t>Effortless to understand </a:t>
          </a:r>
          <a:r>
            <a:rPr lang="en-US" altLang="zh-HK" sz="1800" kern="1200" dirty="0"/>
            <a:t>the architecture and navigation</a:t>
          </a:r>
          <a:endParaRPr lang="zh-HK" altLang="en-US" sz="1800" kern="1200" dirty="0"/>
        </a:p>
      </dsp:txBody>
      <dsp:txXfrm>
        <a:off x="261520" y="3203227"/>
        <a:ext cx="1910970" cy="1186519"/>
      </dsp:txXfrm>
    </dsp:sp>
    <dsp:sp modelId="{C4E0D4F0-1A55-435F-8CC6-CB277BE059E1}">
      <dsp:nvSpPr>
        <dsp:cNvPr id="0" name=""/>
        <dsp:cNvSpPr/>
      </dsp:nvSpPr>
      <dsp:spPr>
        <a:xfrm>
          <a:off x="2429937" y="2956806"/>
          <a:ext cx="1984798" cy="126034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AB2A6A-D298-4E9B-B635-AB0388CAF1D7}">
      <dsp:nvSpPr>
        <dsp:cNvPr id="0" name=""/>
        <dsp:cNvSpPr/>
      </dsp:nvSpPr>
      <dsp:spPr>
        <a:xfrm>
          <a:off x="2650471" y="3166313"/>
          <a:ext cx="1984798" cy="12603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1800" b="1" u="sng" kern="1200" dirty="0"/>
            <a:t>Easy to learn </a:t>
          </a:r>
          <a:r>
            <a:rPr lang="en-US" altLang="zh-HK" sz="1800" kern="1200" dirty="0"/>
            <a:t>how to use</a:t>
          </a:r>
          <a:endParaRPr lang="zh-HK" altLang="en-US" sz="1800" kern="1200" dirty="0"/>
        </a:p>
      </dsp:txBody>
      <dsp:txXfrm>
        <a:off x="2687385" y="3203227"/>
        <a:ext cx="1910970" cy="1186519"/>
      </dsp:txXfrm>
    </dsp:sp>
    <dsp:sp modelId="{0F9FE2CE-8511-44F0-8748-D537FBD8736B}">
      <dsp:nvSpPr>
        <dsp:cNvPr id="0" name=""/>
        <dsp:cNvSpPr/>
      </dsp:nvSpPr>
      <dsp:spPr>
        <a:xfrm>
          <a:off x="4855802" y="2956806"/>
          <a:ext cx="1984798" cy="126034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213929-D51E-4D0B-A181-94226275D144}">
      <dsp:nvSpPr>
        <dsp:cNvPr id="0" name=""/>
        <dsp:cNvSpPr/>
      </dsp:nvSpPr>
      <dsp:spPr>
        <a:xfrm>
          <a:off x="5076335" y="3166313"/>
          <a:ext cx="1984798" cy="12603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1800" b="1" u="sng" kern="1200" dirty="0"/>
            <a:t>Consistent layouts </a:t>
          </a:r>
          <a:r>
            <a:rPr lang="en-US" altLang="zh-HK" sz="1800" kern="1200" dirty="0"/>
            <a:t>for all pages</a:t>
          </a:r>
          <a:endParaRPr lang="zh-HK" altLang="en-US" sz="1800" kern="1200" dirty="0"/>
        </a:p>
      </dsp:txBody>
      <dsp:txXfrm>
        <a:off x="5113249" y="3203227"/>
        <a:ext cx="1910970" cy="1186519"/>
      </dsp:txXfrm>
    </dsp:sp>
    <dsp:sp modelId="{2A0340AA-D296-4421-8515-38FA34E1D662}">
      <dsp:nvSpPr>
        <dsp:cNvPr id="0" name=""/>
        <dsp:cNvSpPr/>
      </dsp:nvSpPr>
      <dsp:spPr>
        <a:xfrm>
          <a:off x="8494599" y="1119213"/>
          <a:ext cx="1984798" cy="126034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FEABED-C2FC-4F96-B694-93D49DB27329}">
      <dsp:nvSpPr>
        <dsp:cNvPr id="0" name=""/>
        <dsp:cNvSpPr/>
      </dsp:nvSpPr>
      <dsp:spPr>
        <a:xfrm>
          <a:off x="8715133" y="1328720"/>
          <a:ext cx="1984798" cy="12603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Subjective Satisfaction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HK" altLang="zh-HK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✔️</a:t>
          </a:r>
          <a:endParaRPr lang="zh-HK" altLang="en-US" sz="18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8752047" y="1365634"/>
        <a:ext cx="1910970" cy="1186519"/>
      </dsp:txXfrm>
    </dsp:sp>
    <dsp:sp modelId="{721652E1-8186-47B5-9859-330D8BABC250}">
      <dsp:nvSpPr>
        <dsp:cNvPr id="0" name=""/>
        <dsp:cNvSpPr/>
      </dsp:nvSpPr>
      <dsp:spPr>
        <a:xfrm>
          <a:off x="7281667" y="2956806"/>
          <a:ext cx="1984798" cy="126034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A6FEEC-1418-471B-A23E-483540D84BE7}">
      <dsp:nvSpPr>
        <dsp:cNvPr id="0" name=""/>
        <dsp:cNvSpPr/>
      </dsp:nvSpPr>
      <dsp:spPr>
        <a:xfrm>
          <a:off x="7502200" y="3166313"/>
          <a:ext cx="1984798" cy="12603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1800" b="1" u="sng" kern="1200" dirty="0"/>
            <a:t>Well-selected photos </a:t>
          </a:r>
          <a:r>
            <a:rPr lang="en-US" altLang="zh-HK" sz="1800" kern="1200" dirty="0"/>
            <a:t>help holding attention</a:t>
          </a:r>
          <a:endParaRPr lang="zh-HK" altLang="en-US" sz="1800" kern="1200" dirty="0"/>
        </a:p>
      </dsp:txBody>
      <dsp:txXfrm>
        <a:off x="7539114" y="3203227"/>
        <a:ext cx="1910970" cy="1186519"/>
      </dsp:txXfrm>
    </dsp:sp>
    <dsp:sp modelId="{C487A417-21B2-4C53-B192-4B88014A0E24}">
      <dsp:nvSpPr>
        <dsp:cNvPr id="0" name=""/>
        <dsp:cNvSpPr/>
      </dsp:nvSpPr>
      <dsp:spPr>
        <a:xfrm>
          <a:off x="9707532" y="2956806"/>
          <a:ext cx="1984798" cy="126034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37D692-7B33-4E49-A28D-DDB83E7FE3A5}">
      <dsp:nvSpPr>
        <dsp:cNvPr id="0" name=""/>
        <dsp:cNvSpPr/>
      </dsp:nvSpPr>
      <dsp:spPr>
        <a:xfrm>
          <a:off x="9928065" y="3166313"/>
          <a:ext cx="1984798" cy="12603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HK" sz="1800" b="1" u="sng" kern="1200" dirty="0"/>
            <a:t>Not tedious</a:t>
          </a:r>
          <a:r>
            <a:rPr lang="en-US" altLang="zh-HK" sz="1800" kern="1200" dirty="0"/>
            <a:t>, having </a:t>
          </a:r>
          <a:r>
            <a:rPr lang="en-US" altLang="zh-HK" sz="1800" b="1" u="sng" kern="1200" dirty="0"/>
            <a:t>audio effect</a:t>
          </a:r>
          <a:r>
            <a:rPr lang="en-US" altLang="zh-HK" sz="1800" kern="1200" dirty="0"/>
            <a:t> besides plain text</a:t>
          </a:r>
          <a:endParaRPr lang="zh-HK" altLang="en-US" sz="1800" kern="1200" dirty="0"/>
        </a:p>
      </dsp:txBody>
      <dsp:txXfrm>
        <a:off x="9964979" y="3203227"/>
        <a:ext cx="1910970" cy="11865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5A601D-2C83-4D0D-BB3E-472743B46CDD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HK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D33BDE-C324-4E15-B01C-CB5AF44AF35D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726109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HK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D33BDE-C324-4E15-B01C-CB5AF44AF35D}" type="slidenum">
              <a:rPr lang="zh-HK" altLang="en-US" smtClean="0"/>
              <a:t>2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075316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236767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589303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6292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204844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49486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927038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631683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441315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554581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738865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736330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246828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393205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736923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094099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649776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A2A02-E942-44E6-B1CB-DA740DF026BB}" type="datetimeFigureOut">
              <a:rPr lang="zh-HK" altLang="en-US" smtClean="0"/>
              <a:t>1/11/2022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1928FCB-9DE6-4751-A36C-2D5BFDD638B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944114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9D966D-A928-1929-A844-EA4914CDDE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0975" y="1166219"/>
            <a:ext cx="9765022" cy="2262781"/>
          </a:xfrm>
        </p:spPr>
        <p:txBody>
          <a:bodyPr/>
          <a:lstStyle/>
          <a:p>
            <a:pPr algn="ctr"/>
            <a:r>
              <a:rPr lang="en-US" altLang="zh-HK" dirty="0"/>
              <a:t>Introduction to Web Design</a:t>
            </a:r>
            <a:endParaRPr lang="zh-HK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2439330-F0AC-83E4-6ED6-64160B0503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5786" y="4138043"/>
            <a:ext cx="8915399" cy="1126283"/>
          </a:xfrm>
        </p:spPr>
        <p:txBody>
          <a:bodyPr>
            <a:normAutofit/>
          </a:bodyPr>
          <a:lstStyle/>
          <a:p>
            <a:pPr algn="ctr"/>
            <a:r>
              <a:rPr lang="en-US" altLang="zh-HK" sz="2800" dirty="0"/>
              <a:t>Tseng Hin Chau</a:t>
            </a:r>
          </a:p>
          <a:p>
            <a:pPr algn="ctr"/>
            <a:r>
              <a:rPr lang="en-US" altLang="zh-HK" sz="2800" dirty="0"/>
              <a:t>12171025</a:t>
            </a:r>
            <a:endParaRPr lang="zh-HK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31342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DF4D42-4CF1-DEC9-0829-E2F8D049D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957" y="624110"/>
            <a:ext cx="9467656" cy="1280890"/>
          </a:xfrm>
        </p:spPr>
        <p:txBody>
          <a:bodyPr/>
          <a:lstStyle/>
          <a:p>
            <a:r>
              <a:rPr lang="en-US" altLang="zh-HK" i="1" dirty="0"/>
              <a:t>Content Structure – Accessibility/Usability</a:t>
            </a:r>
            <a:endParaRPr lang="zh-HK" altLang="en-US" i="1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D8262036-7FD3-6085-7916-FF9C8BEEBB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4781572"/>
              </p:ext>
            </p:extLst>
          </p:nvPr>
        </p:nvGraphicFramePr>
        <p:xfrm>
          <a:off x="137531" y="1312126"/>
          <a:ext cx="11916937" cy="55458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6183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9557D6-F854-FFB3-020D-C906E89CD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i="1" dirty="0"/>
              <a:t>Analysis of the competition</a:t>
            </a:r>
            <a:endParaRPr lang="zh-HK" altLang="en-US" i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A8F28C-D49D-403C-D565-7B89704AC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1808" y="1825906"/>
            <a:ext cx="4198164" cy="4205655"/>
          </a:xfrm>
        </p:spPr>
        <p:txBody>
          <a:bodyPr/>
          <a:lstStyle/>
          <a:p>
            <a:r>
              <a:rPr lang="en-US" altLang="zh-HK" dirty="0"/>
              <a:t>Informative </a:t>
            </a:r>
          </a:p>
          <a:p>
            <a:r>
              <a:rPr lang="en-US" altLang="zh-HK" dirty="0"/>
              <a:t>But </a:t>
            </a:r>
            <a:r>
              <a:rPr lang="en-US" altLang="zh-HK" b="1" dirty="0"/>
              <a:t>too lengthy and wordy</a:t>
            </a:r>
          </a:p>
          <a:p>
            <a:r>
              <a:rPr lang="en-US" altLang="zh-HK" dirty="0"/>
              <a:t>Not worth-investing in time to browse through the website</a:t>
            </a:r>
          </a:p>
          <a:p>
            <a:r>
              <a:rPr lang="en-US" altLang="zh-HK" b="1" dirty="0"/>
              <a:t>Easily editable </a:t>
            </a:r>
            <a:r>
              <a:rPr lang="en-US" altLang="zh-HK" dirty="0"/>
              <a:t>by the general public</a:t>
            </a:r>
          </a:p>
          <a:p>
            <a:endParaRPr lang="en-US" altLang="zh-HK" dirty="0"/>
          </a:p>
          <a:p>
            <a:endParaRPr lang="zh-HK" altLang="en-US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61352B5B-4D9B-0C0D-2964-8288B872F0FD}"/>
              </a:ext>
            </a:extLst>
          </p:cNvPr>
          <p:cNvSpPr txBox="1">
            <a:spLocks/>
          </p:cNvSpPr>
          <p:nvPr/>
        </p:nvSpPr>
        <p:spPr>
          <a:xfrm>
            <a:off x="790144" y="1142142"/>
            <a:ext cx="4476949" cy="7019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HK" b="1" i="1" u="sng" dirty="0"/>
              <a:t>I. kkbox.com</a:t>
            </a:r>
            <a:endParaRPr lang="zh-HK" altLang="en-US" b="1" i="1" u="sng" dirty="0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FA4EB2E0-7443-55EB-ECDF-0619207B2813}"/>
              </a:ext>
            </a:extLst>
          </p:cNvPr>
          <p:cNvSpPr txBox="1">
            <a:spLocks/>
          </p:cNvSpPr>
          <p:nvPr/>
        </p:nvSpPr>
        <p:spPr>
          <a:xfrm>
            <a:off x="6304157" y="1142142"/>
            <a:ext cx="4587138" cy="7019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HK" b="1" i="1" u="sng" dirty="0"/>
              <a:t>II. Wikipedia</a:t>
            </a:r>
            <a:endParaRPr lang="zh-HK" altLang="en-US" b="1" i="1" u="sng" dirty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79A9715B-8C18-9550-3255-49F05406DD53}"/>
              </a:ext>
            </a:extLst>
          </p:cNvPr>
          <p:cNvSpPr txBox="1">
            <a:spLocks/>
          </p:cNvSpPr>
          <p:nvPr/>
        </p:nvSpPr>
        <p:spPr>
          <a:xfrm>
            <a:off x="790144" y="1905000"/>
            <a:ext cx="3904515" cy="202373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HK" dirty="0"/>
              <a:t>Having only lyrics and composer details</a:t>
            </a:r>
          </a:p>
          <a:p>
            <a:r>
              <a:rPr lang="en-US" altLang="zh-HK" b="1" dirty="0"/>
              <a:t>Lacking background information </a:t>
            </a:r>
            <a:r>
              <a:rPr lang="en-US" altLang="zh-HK" dirty="0"/>
              <a:t>of songs/music</a:t>
            </a:r>
          </a:p>
          <a:p>
            <a:r>
              <a:rPr lang="en-US" altLang="zh-HK" dirty="0"/>
              <a:t>Can only read on a </a:t>
            </a:r>
            <a:r>
              <a:rPr lang="en-US" altLang="zh-HK" b="1" dirty="0"/>
              <a:t>plain </a:t>
            </a:r>
            <a:r>
              <a:rPr lang="en-US" altLang="zh-HK" b="1" u="sng" dirty="0"/>
              <a:t>background</a:t>
            </a:r>
          </a:p>
          <a:p>
            <a:r>
              <a:rPr lang="en-US" altLang="zh-HK" b="1" u="sng" dirty="0"/>
              <a:t>Boring</a:t>
            </a:r>
          </a:p>
          <a:p>
            <a:endParaRPr lang="en-US" altLang="zh-HK" dirty="0"/>
          </a:p>
          <a:p>
            <a:endParaRPr lang="zh-HK" altLang="en-US" dirty="0"/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CB7D1BE5-E718-DEEE-7C63-9D7D6064BD06}"/>
              </a:ext>
            </a:extLst>
          </p:cNvPr>
          <p:cNvSpPr txBox="1">
            <a:spLocks/>
          </p:cNvSpPr>
          <p:nvPr/>
        </p:nvSpPr>
        <p:spPr>
          <a:xfrm>
            <a:off x="1654222" y="3815006"/>
            <a:ext cx="4476949" cy="7019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HK" b="1" i="1" u="sng" dirty="0">
                <a:solidFill>
                  <a:srgbClr val="FF0000"/>
                </a:solidFill>
              </a:rPr>
              <a:t>Inspirations</a:t>
            </a:r>
          </a:p>
          <a:p>
            <a:endParaRPr lang="zh-HK" altLang="en-US" b="1" i="1" u="sng" dirty="0">
              <a:solidFill>
                <a:srgbClr val="FF0000"/>
              </a:solidFill>
            </a:endParaRP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278D458A-E0F7-7E06-CABC-8D3088A1FBBA}"/>
              </a:ext>
            </a:extLst>
          </p:cNvPr>
          <p:cNvSpPr txBox="1">
            <a:spLocks/>
          </p:cNvSpPr>
          <p:nvPr/>
        </p:nvSpPr>
        <p:spPr>
          <a:xfrm>
            <a:off x="1182028" y="4688124"/>
            <a:ext cx="4802460" cy="2169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HK" b="1" dirty="0"/>
              <a:t>Supplementary background information </a:t>
            </a:r>
            <a:r>
              <a:rPr lang="en-US" altLang="zh-HK" dirty="0"/>
              <a:t>is added (</a:t>
            </a:r>
            <a:r>
              <a:rPr lang="en-US" altLang="zh-HK" dirty="0" err="1"/>
              <a:t>i.e</a:t>
            </a:r>
            <a:r>
              <a:rPr lang="en-US" altLang="zh-HK" dirty="0"/>
              <a:t> </a:t>
            </a:r>
            <a:r>
              <a:rPr lang="en-US" altLang="zh-HK" b="1" dirty="0"/>
              <a:t>When/Why </a:t>
            </a:r>
            <a:r>
              <a:rPr lang="en-US" altLang="zh-HK" dirty="0"/>
              <a:t>the song is composed)</a:t>
            </a:r>
          </a:p>
          <a:p>
            <a:r>
              <a:rPr lang="en-US" altLang="zh-HK" dirty="0"/>
              <a:t>Using an </a:t>
            </a:r>
            <a:r>
              <a:rPr lang="en-US" altLang="zh-HK" b="1" dirty="0"/>
              <a:t>attractive background </a:t>
            </a:r>
            <a:r>
              <a:rPr lang="en-US" altLang="zh-HK" dirty="0"/>
              <a:t>instead (</a:t>
            </a:r>
            <a:r>
              <a:rPr lang="en-US" altLang="zh-HK" dirty="0" err="1"/>
              <a:t>i.e</a:t>
            </a:r>
            <a:r>
              <a:rPr lang="en-US" altLang="zh-HK" dirty="0"/>
              <a:t> night skies, galaxies etc.)</a:t>
            </a:r>
          </a:p>
          <a:p>
            <a:endParaRPr lang="en-US" altLang="zh-HK" dirty="0"/>
          </a:p>
          <a:p>
            <a:endParaRPr lang="zh-HK" altLang="en-US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8174E37C-233B-B5BC-15D0-C01BF2E9FE80}"/>
              </a:ext>
            </a:extLst>
          </p:cNvPr>
          <p:cNvSpPr txBox="1">
            <a:spLocks/>
          </p:cNvSpPr>
          <p:nvPr/>
        </p:nvSpPr>
        <p:spPr>
          <a:xfrm>
            <a:off x="7027663" y="3816295"/>
            <a:ext cx="4476949" cy="7019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HK" b="1" i="1" u="sng" dirty="0">
                <a:solidFill>
                  <a:srgbClr val="FF0000"/>
                </a:solidFill>
              </a:rPr>
              <a:t>Inspirations</a:t>
            </a:r>
          </a:p>
          <a:p>
            <a:endParaRPr lang="zh-HK" altLang="en-US" b="1" i="1" u="sng" dirty="0">
              <a:solidFill>
                <a:srgbClr val="FF0000"/>
              </a:solidFill>
            </a:endParaRP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9FED733F-84D4-E7A8-CC77-AFFD51BD0CB8}"/>
              </a:ext>
            </a:extLst>
          </p:cNvPr>
          <p:cNvSpPr txBox="1">
            <a:spLocks/>
          </p:cNvSpPr>
          <p:nvPr/>
        </p:nvSpPr>
        <p:spPr>
          <a:xfrm>
            <a:off x="6358050" y="4516995"/>
            <a:ext cx="4802460" cy="2169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HK" b="1" u="sng" dirty="0"/>
              <a:t>Audio sound effects </a:t>
            </a:r>
            <a:r>
              <a:rPr lang="en-US" altLang="zh-HK" dirty="0"/>
              <a:t>are added to give more zests (</a:t>
            </a:r>
            <a:r>
              <a:rPr lang="en-US" altLang="zh-HK" dirty="0" err="1"/>
              <a:t>i.e</a:t>
            </a:r>
            <a:r>
              <a:rPr lang="en-US" altLang="zh-HK" dirty="0"/>
              <a:t> At the Homepage and ‘Music Life’ Session)</a:t>
            </a:r>
          </a:p>
          <a:p>
            <a:r>
              <a:rPr lang="en-US" altLang="zh-HK" dirty="0"/>
              <a:t>Adding </a:t>
            </a:r>
            <a:r>
              <a:rPr lang="en-US" altLang="zh-HK" b="1" dirty="0"/>
              <a:t>Bulletin Boards </a:t>
            </a:r>
            <a:r>
              <a:rPr lang="en-US" altLang="zh-HK" dirty="0"/>
              <a:t>for the kind-spirited to </a:t>
            </a:r>
            <a:r>
              <a:rPr lang="en-US" altLang="zh-HK" b="1" u="sng" dirty="0"/>
              <a:t>leave comments and exchange ideas </a:t>
            </a:r>
            <a:r>
              <a:rPr lang="en-US" altLang="zh-HK" dirty="0"/>
              <a:t>like a </a:t>
            </a:r>
            <a:r>
              <a:rPr lang="en-US" altLang="zh-HK" b="1" u="sng" dirty="0"/>
              <a:t>forum</a:t>
            </a:r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350417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2ADC38-7316-D158-95AD-F7C9634F3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890" y="2081561"/>
            <a:ext cx="8915400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HK" sz="8000" dirty="0"/>
              <a:t>~THE</a:t>
            </a:r>
            <a:r>
              <a:rPr lang="zh-TW" altLang="en-US" sz="8000" dirty="0"/>
              <a:t> </a:t>
            </a:r>
            <a:r>
              <a:rPr lang="en-US" altLang="zh-TW" sz="8000" dirty="0"/>
              <a:t>END~</a:t>
            </a:r>
          </a:p>
          <a:p>
            <a:pPr marL="0" indent="0" algn="ctr">
              <a:buNone/>
            </a:pPr>
            <a:r>
              <a:rPr lang="en-US" altLang="zh-HK" sz="8000" dirty="0"/>
              <a:t>Thank you!</a:t>
            </a:r>
            <a:endParaRPr lang="zh-HK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550425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D1BCE6-0A9F-192F-2E84-0B04FA22B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i="1" dirty="0"/>
              <a:t>Overview – Background Information</a:t>
            </a:r>
            <a:endParaRPr lang="zh-HK" altLang="en-US" i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FF7DD8-1370-C5B9-1F87-C509BBAE1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/>
              <a:t>The </a:t>
            </a:r>
            <a:r>
              <a:rPr lang="en-US" altLang="zh-HK" b="1" dirty="0"/>
              <a:t>newly born music stars</a:t>
            </a:r>
            <a:r>
              <a:rPr lang="en-US" altLang="zh-HK" dirty="0"/>
              <a:t>, </a:t>
            </a:r>
            <a:r>
              <a:rPr lang="en-US" altLang="zh-HK" dirty="0">
                <a:solidFill>
                  <a:srgbClr val="FF0000"/>
                </a:solidFill>
              </a:rPr>
              <a:t>Mirror, Error and Collar </a:t>
            </a:r>
            <a:r>
              <a:rPr lang="en-US" altLang="zh-HK" dirty="0"/>
              <a:t>etc. are greatly contributing to </a:t>
            </a:r>
            <a:r>
              <a:rPr lang="en-US" altLang="zh-HK" b="1" dirty="0"/>
              <a:t>Hong Kong local music and entertainment industries </a:t>
            </a:r>
            <a:r>
              <a:rPr lang="en-US" altLang="zh-HK" dirty="0"/>
              <a:t>these days.</a:t>
            </a:r>
          </a:p>
          <a:p>
            <a:r>
              <a:rPr lang="en-US" altLang="zh-HK" dirty="0"/>
              <a:t>Local music industry </a:t>
            </a:r>
            <a:r>
              <a:rPr lang="en-US" altLang="zh-HK" b="1" dirty="0"/>
              <a:t>seems to be revived</a:t>
            </a:r>
            <a:r>
              <a:rPr lang="en-US" altLang="zh-HK" dirty="0"/>
              <a:t>.</a:t>
            </a:r>
          </a:p>
          <a:p>
            <a:r>
              <a:rPr lang="en-US" altLang="zh-HK" b="1" dirty="0"/>
              <a:t>More people are willing to encounter Cantopop</a:t>
            </a:r>
            <a:r>
              <a:rPr lang="en-US" altLang="zh-HK" dirty="0"/>
              <a:t>, ranging from older generations to millennials.</a:t>
            </a:r>
          </a:p>
          <a:p>
            <a:r>
              <a:rPr lang="en-US" altLang="zh-HK" dirty="0"/>
              <a:t>Using a public </a:t>
            </a:r>
            <a:r>
              <a:rPr lang="en-US" altLang="zh-HK" dirty="0">
                <a:solidFill>
                  <a:srgbClr val="FF0000"/>
                </a:solidFill>
              </a:rPr>
              <a:t>figure Leslie Cheung (</a:t>
            </a:r>
            <a:r>
              <a:rPr lang="zh-TW" altLang="en-US" dirty="0">
                <a:solidFill>
                  <a:srgbClr val="FF0000"/>
                </a:solidFill>
              </a:rPr>
              <a:t>張國榮</a:t>
            </a:r>
            <a:r>
              <a:rPr lang="en-US" altLang="zh-TW" dirty="0">
                <a:solidFill>
                  <a:srgbClr val="FF0000"/>
                </a:solidFill>
              </a:rPr>
              <a:t>) </a:t>
            </a:r>
            <a:r>
              <a:rPr lang="en-US" altLang="zh-HK" dirty="0"/>
              <a:t>to </a:t>
            </a:r>
            <a:r>
              <a:rPr lang="en-US" altLang="zh-HK" b="1" dirty="0"/>
              <a:t>reintroduce Cantopop to the public from the 80s to 00s </a:t>
            </a:r>
            <a:r>
              <a:rPr lang="en-US" altLang="zh-HK" dirty="0"/>
              <a:t>that had been sweeping through the whole city</a:t>
            </a:r>
          </a:p>
          <a:p>
            <a:r>
              <a:rPr lang="en-US" altLang="zh-HK" b="1" dirty="0"/>
              <a:t>Bringing</a:t>
            </a:r>
            <a:r>
              <a:rPr lang="zh-TW" altLang="en-US" b="1" dirty="0"/>
              <a:t> </a:t>
            </a:r>
            <a:r>
              <a:rPr lang="en-US" altLang="zh-TW" b="1" dirty="0"/>
              <a:t>back</a:t>
            </a:r>
            <a:r>
              <a:rPr lang="zh-TW" altLang="en-US" b="1" dirty="0"/>
              <a:t> </a:t>
            </a:r>
            <a:r>
              <a:rPr lang="en-US" altLang="zh-TW" b="1" dirty="0"/>
              <a:t>priceless cultural heritage </a:t>
            </a:r>
            <a:r>
              <a:rPr lang="en-US" altLang="zh-TW" dirty="0"/>
              <a:t>to people </a:t>
            </a:r>
            <a:r>
              <a:rPr lang="en-US" altLang="zh-TW" b="1" dirty="0"/>
              <a:t>that seems to be lost as time progresses</a:t>
            </a:r>
            <a:endParaRPr lang="zh-HK" altLang="en-US" b="1" dirty="0"/>
          </a:p>
        </p:txBody>
      </p:sp>
    </p:spTree>
    <p:extLst>
      <p:ext uri="{BB962C8B-B14F-4D97-AF65-F5344CB8AC3E}">
        <p14:creationId xmlns:p14="http://schemas.microsoft.com/office/powerpoint/2010/main" val="2427588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55D3B-8358-779A-0463-CCB4AA942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i="1" dirty="0"/>
              <a:t>Overview – Target Audience</a:t>
            </a:r>
            <a:endParaRPr lang="zh-HK" altLang="en-US" i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E9B8E6-EACF-33E4-B035-0283809AD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 err="1"/>
              <a:t>HongKongers</a:t>
            </a:r>
            <a:r>
              <a:rPr lang="en-US" altLang="zh-HK" dirty="0"/>
              <a:t> </a:t>
            </a:r>
          </a:p>
          <a:p>
            <a:r>
              <a:rPr lang="en-US" altLang="zh-HK" b="1" dirty="0"/>
              <a:t>Millennials </a:t>
            </a:r>
          </a:p>
          <a:p>
            <a:r>
              <a:rPr lang="en-US" altLang="zh-HK" b="1" dirty="0"/>
              <a:t>Older generations</a:t>
            </a:r>
          </a:p>
          <a:p>
            <a:r>
              <a:rPr lang="en-US" altLang="zh-HK" dirty="0"/>
              <a:t>Anyone who </a:t>
            </a:r>
            <a:r>
              <a:rPr lang="en-US" altLang="zh-HK" b="1" dirty="0"/>
              <a:t>is interested in Canton-pop </a:t>
            </a:r>
            <a:r>
              <a:rPr lang="en-US" altLang="zh-HK" dirty="0"/>
              <a:t>music since 80s</a:t>
            </a:r>
          </a:p>
          <a:p>
            <a:r>
              <a:rPr lang="en-US" altLang="zh-HK" b="1" dirty="0"/>
              <a:t>Worldwide fans </a:t>
            </a:r>
            <a:r>
              <a:rPr lang="en-US" altLang="zh-HK" dirty="0"/>
              <a:t>from different countries</a:t>
            </a:r>
          </a:p>
        </p:txBody>
      </p:sp>
    </p:spTree>
    <p:extLst>
      <p:ext uri="{BB962C8B-B14F-4D97-AF65-F5344CB8AC3E}">
        <p14:creationId xmlns:p14="http://schemas.microsoft.com/office/powerpoint/2010/main" val="657680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15E644-3000-15BB-9FA5-45D5FFEC3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i="1" dirty="0"/>
              <a:t>Goals and Objectives</a:t>
            </a:r>
            <a:endParaRPr lang="zh-HK" altLang="en-US" i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01DFAF-C2F2-72B6-8C5D-8C1C5739C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/>
              <a:t>Using </a:t>
            </a:r>
            <a:r>
              <a:rPr lang="en-US" altLang="zh-HK" dirty="0">
                <a:solidFill>
                  <a:srgbClr val="FF0000"/>
                </a:solidFill>
              </a:rPr>
              <a:t>Leslie Cheung (</a:t>
            </a:r>
            <a:r>
              <a:rPr lang="zh-TW" altLang="en-US" dirty="0">
                <a:solidFill>
                  <a:srgbClr val="FF0000"/>
                </a:solidFill>
              </a:rPr>
              <a:t>張國榮 </a:t>
            </a:r>
            <a:r>
              <a:rPr lang="en-US" altLang="zh-TW" dirty="0">
                <a:solidFill>
                  <a:srgbClr val="FF0000"/>
                </a:solidFill>
              </a:rPr>
              <a:t>1956-2003, “</a:t>
            </a:r>
            <a:r>
              <a:rPr lang="en-US" altLang="zh-TW" dirty="0" err="1">
                <a:solidFill>
                  <a:srgbClr val="FF0000"/>
                </a:solidFill>
              </a:rPr>
              <a:t>GorGor</a:t>
            </a:r>
            <a:r>
              <a:rPr lang="en-US" altLang="zh-TW" dirty="0">
                <a:solidFill>
                  <a:srgbClr val="FF0000"/>
                </a:solidFill>
              </a:rPr>
              <a:t>”), a well-known celebrity </a:t>
            </a:r>
            <a:r>
              <a:rPr lang="en-US" altLang="zh-TW" dirty="0"/>
              <a:t>to </a:t>
            </a:r>
            <a:r>
              <a:rPr lang="en-US" altLang="zh-TW" b="1" dirty="0"/>
              <a:t>promote the lost legacy in the music and film industry </a:t>
            </a:r>
            <a:r>
              <a:rPr lang="en-US" altLang="zh-TW" dirty="0"/>
              <a:t>in the old days.</a:t>
            </a:r>
            <a:endParaRPr lang="en-US" altLang="zh-HK" dirty="0"/>
          </a:p>
          <a:p>
            <a:r>
              <a:rPr lang="en-US" altLang="zh-HK" b="1" dirty="0"/>
              <a:t>Aims to bring home to public the music and film culture </a:t>
            </a:r>
            <a:r>
              <a:rPr lang="en-US" altLang="zh-HK" dirty="0"/>
              <a:t>in Hong Kong during the 80s-00s.</a:t>
            </a:r>
          </a:p>
          <a:p>
            <a:r>
              <a:rPr lang="en-US" altLang="zh-HK" b="1" dirty="0"/>
              <a:t>Harnessing the power of a website </a:t>
            </a:r>
            <a:r>
              <a:rPr lang="en-US" altLang="zh-HK" dirty="0"/>
              <a:t>to provide the audience </a:t>
            </a:r>
            <a:r>
              <a:rPr lang="en-US" altLang="zh-HK" b="1" u="sng" dirty="0"/>
              <a:t>with an intriguing rather than a mundane way</a:t>
            </a:r>
            <a:r>
              <a:rPr lang="en-US" altLang="zh-HK" b="1" dirty="0"/>
              <a:t> </a:t>
            </a:r>
            <a:r>
              <a:rPr lang="en-US" altLang="zh-HK" dirty="0"/>
              <a:t>to </a:t>
            </a:r>
            <a:r>
              <a:rPr lang="en-US" altLang="zh-HK" b="1" dirty="0"/>
              <a:t>broaden their horizons</a:t>
            </a:r>
            <a:r>
              <a:rPr lang="en-US" altLang="zh-HK" dirty="0"/>
              <a:t>.</a:t>
            </a:r>
          </a:p>
          <a:p>
            <a:r>
              <a:rPr lang="en-US" altLang="zh-HK" dirty="0"/>
              <a:t>Familiarizing themselves with </a:t>
            </a:r>
            <a:r>
              <a:rPr lang="en-US" altLang="zh-HK" b="1" dirty="0"/>
              <a:t>a person they would have no chance to meet </a:t>
            </a:r>
            <a:r>
              <a:rPr lang="en-US" altLang="zh-HK" dirty="0"/>
              <a:t>anymore by </a:t>
            </a:r>
            <a:r>
              <a:rPr lang="en-US" altLang="zh-HK" b="1" u="sng" dirty="0"/>
              <a:t>a variety of eye-catching descriptive graphics, audio and visual effects etc.</a:t>
            </a:r>
            <a:endParaRPr lang="zh-HK" altLang="en-US" b="1" u="sng" dirty="0"/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987020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70C481-F1B3-AED5-5F90-76A6B575B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i="1" dirty="0"/>
              <a:t>Content Structure – Site Map</a:t>
            </a:r>
            <a:endParaRPr lang="zh-HK" altLang="en-US" i="1" dirty="0"/>
          </a:p>
        </p:txBody>
      </p:sp>
      <p:graphicFrame>
        <p:nvGraphicFramePr>
          <p:cNvPr id="9" name="內容版面配置區 8">
            <a:extLst>
              <a:ext uri="{FF2B5EF4-FFF2-40B4-BE49-F238E27FC236}">
                <a16:creationId xmlns:a16="http://schemas.microsoft.com/office/drawing/2014/main" id="{84A831F2-81C3-53AE-99A9-2229F3DA99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005970"/>
              </p:ext>
            </p:extLst>
          </p:nvPr>
        </p:nvGraphicFramePr>
        <p:xfrm>
          <a:off x="-487881" y="1172816"/>
          <a:ext cx="13167762" cy="56851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6977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4FE4EC-7A9F-6E39-446D-4E7D11BD4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i="1" dirty="0"/>
              <a:t>Content Structure – Content Types</a:t>
            </a:r>
            <a:endParaRPr lang="zh-HK" altLang="en-US" i="1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D98D1D67-DF55-A95A-8640-C02613EFB1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7438928"/>
              </p:ext>
            </p:extLst>
          </p:nvPr>
        </p:nvGraphicFramePr>
        <p:xfrm>
          <a:off x="546652" y="1152939"/>
          <a:ext cx="10957963" cy="5347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29487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12E4F7-93F1-0069-9253-BBAB770E6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i="1" dirty="0"/>
              <a:t>Content Structure – Storyboards I</a:t>
            </a:r>
            <a:endParaRPr lang="zh-HK" altLang="en-US" i="1" dirty="0"/>
          </a:p>
        </p:txBody>
      </p:sp>
      <p:pic>
        <p:nvPicPr>
          <p:cNvPr id="39" name="圖片 38">
            <a:extLst>
              <a:ext uri="{FF2B5EF4-FFF2-40B4-BE49-F238E27FC236}">
                <a16:creationId xmlns:a16="http://schemas.microsoft.com/office/drawing/2014/main" id="{E14243CC-29F0-ED8D-C868-4D33F90FF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15" y="1189464"/>
            <a:ext cx="11406817" cy="5493834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42F90CE-A5C9-E621-02A1-0663E2030599}"/>
              </a:ext>
            </a:extLst>
          </p:cNvPr>
          <p:cNvSpPr/>
          <p:nvPr/>
        </p:nvSpPr>
        <p:spPr>
          <a:xfrm>
            <a:off x="3732107" y="1695027"/>
            <a:ext cx="541868" cy="2099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3D119CA-7975-6194-14D6-3F72169B79C2}"/>
              </a:ext>
            </a:extLst>
          </p:cNvPr>
          <p:cNvSpPr/>
          <p:nvPr/>
        </p:nvSpPr>
        <p:spPr>
          <a:xfrm>
            <a:off x="4273974" y="2507463"/>
            <a:ext cx="934720" cy="2099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9E04B7C-D112-20FA-6916-C0ADF8A6C29A}"/>
              </a:ext>
            </a:extLst>
          </p:cNvPr>
          <p:cNvSpPr/>
          <p:nvPr/>
        </p:nvSpPr>
        <p:spPr>
          <a:xfrm>
            <a:off x="4328161" y="4627880"/>
            <a:ext cx="1510452" cy="2099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8B2D42-FDF1-386F-41CE-81D701419A6A}"/>
              </a:ext>
            </a:extLst>
          </p:cNvPr>
          <p:cNvSpPr/>
          <p:nvPr/>
        </p:nvSpPr>
        <p:spPr>
          <a:xfrm>
            <a:off x="8108296" y="4522893"/>
            <a:ext cx="1510452" cy="2099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0AFC020-2E14-A3CC-9C6F-633DD2784543}"/>
              </a:ext>
            </a:extLst>
          </p:cNvPr>
          <p:cNvSpPr/>
          <p:nvPr/>
        </p:nvSpPr>
        <p:spPr>
          <a:xfrm>
            <a:off x="7525175" y="1590040"/>
            <a:ext cx="934720" cy="2099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8F9DF69-4051-99A0-13D5-D38C1BC85546}"/>
              </a:ext>
            </a:extLst>
          </p:cNvPr>
          <p:cNvSpPr/>
          <p:nvPr/>
        </p:nvSpPr>
        <p:spPr>
          <a:xfrm>
            <a:off x="11389465" y="1757681"/>
            <a:ext cx="690877" cy="1473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C706C11-1295-84B8-632A-79B319B2E3D6}"/>
              </a:ext>
            </a:extLst>
          </p:cNvPr>
          <p:cNvSpPr/>
          <p:nvPr/>
        </p:nvSpPr>
        <p:spPr>
          <a:xfrm>
            <a:off x="5472853" y="1915160"/>
            <a:ext cx="1815253" cy="314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461F433E-A7E0-FC30-E68A-C5195B3BCB3E}"/>
              </a:ext>
            </a:extLst>
          </p:cNvPr>
          <p:cNvSpPr txBox="1"/>
          <p:nvPr/>
        </p:nvSpPr>
        <p:spPr>
          <a:xfrm>
            <a:off x="4822616" y="1885579"/>
            <a:ext cx="2702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2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Full Bloom</a:t>
            </a:r>
            <a:endParaRPr lang="zh-HK" altLang="en-US" sz="2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9D6B330-90C6-804C-7B6D-99F898147F15}"/>
              </a:ext>
            </a:extLst>
          </p:cNvPr>
          <p:cNvSpPr/>
          <p:nvPr/>
        </p:nvSpPr>
        <p:spPr>
          <a:xfrm>
            <a:off x="8165253" y="2365367"/>
            <a:ext cx="1317413" cy="3048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C2A6C4F-8695-C7DF-0A9E-F235D35CFEA6}"/>
              </a:ext>
            </a:extLst>
          </p:cNvPr>
          <p:cNvSpPr/>
          <p:nvPr/>
        </p:nvSpPr>
        <p:spPr>
          <a:xfrm>
            <a:off x="4328161" y="3559493"/>
            <a:ext cx="934720" cy="2099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DD695D9-3864-2F11-E448-7EFEF479C24B}"/>
              </a:ext>
            </a:extLst>
          </p:cNvPr>
          <p:cNvSpPr txBox="1"/>
          <p:nvPr/>
        </p:nvSpPr>
        <p:spPr>
          <a:xfrm>
            <a:off x="2509390" y="1257580"/>
            <a:ext cx="223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ICON</a:t>
            </a:r>
            <a:endParaRPr lang="zh-HK" alt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F5CA537-8F36-8819-EE96-0A1CB9581AFA}"/>
              </a:ext>
            </a:extLst>
          </p:cNvPr>
          <p:cNvSpPr txBox="1"/>
          <p:nvPr/>
        </p:nvSpPr>
        <p:spPr>
          <a:xfrm>
            <a:off x="-148647" y="1189464"/>
            <a:ext cx="2231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LOGO</a:t>
            </a:r>
            <a:endParaRPr lang="zh-HK" altLang="en-US" sz="2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25472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55C5EC-3800-D446-E63F-C78E42C6B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i="1" dirty="0"/>
              <a:t>Content Structure – Storyboards II</a:t>
            </a:r>
            <a:endParaRPr lang="zh-HK" altLang="en-US" dirty="0"/>
          </a:p>
        </p:txBody>
      </p: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86656A7F-70C4-3A8A-B480-9116675715FC}"/>
              </a:ext>
            </a:extLst>
          </p:cNvPr>
          <p:cNvGrpSpPr/>
          <p:nvPr/>
        </p:nvGrpSpPr>
        <p:grpSpPr>
          <a:xfrm>
            <a:off x="1343429" y="1215695"/>
            <a:ext cx="5328741" cy="5642305"/>
            <a:chOff x="1343429" y="1215695"/>
            <a:chExt cx="5328741" cy="5642305"/>
          </a:xfrm>
        </p:grpSpPr>
        <p:pic>
          <p:nvPicPr>
            <p:cNvPr id="12" name="圖片 11" descr="一張含有 桌 的圖片&#10;&#10;自動產生的描述">
              <a:extLst>
                <a:ext uri="{FF2B5EF4-FFF2-40B4-BE49-F238E27FC236}">
                  <a16:creationId xmlns:a16="http://schemas.microsoft.com/office/drawing/2014/main" id="{0AAEE2FF-CDEE-5EB7-A11A-C7F725DF8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4178" y="1215695"/>
              <a:ext cx="4105654" cy="5642305"/>
            </a:xfrm>
            <a:prstGeom prst="rect">
              <a:avLst/>
            </a:prstGeom>
          </p:spPr>
        </p:pic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1EE52FE4-1707-D97B-154F-03BE280BADE6}"/>
                </a:ext>
              </a:extLst>
            </p:cNvPr>
            <p:cNvSpPr txBox="1"/>
            <p:nvPr/>
          </p:nvSpPr>
          <p:spPr>
            <a:xfrm>
              <a:off x="1343429" y="2416683"/>
              <a:ext cx="2360228" cy="13994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HK" sz="1400" b="1" u="sng" dirty="0">
                  <a:solidFill>
                    <a:srgbClr val="FF0000"/>
                  </a:solidFill>
                </a:rPr>
                <a:t>Early Drama </a:t>
              </a:r>
              <a:r>
                <a:rPr lang="en-US" altLang="zh-HK" sz="1400" b="1" dirty="0">
                  <a:solidFill>
                    <a:srgbClr val="FF0000"/>
                  </a:solidFill>
                </a:rPr>
                <a:t>|</a:t>
              </a:r>
              <a:endParaRPr lang="en-US" altLang="zh-HK" sz="1400" b="1" u="sng" dirty="0">
                <a:solidFill>
                  <a:srgbClr val="FF0000"/>
                </a:solidFill>
              </a:endParaRPr>
            </a:p>
            <a:p>
              <a:endParaRPr lang="en-US" altLang="zh-HK" sz="1400" b="1" u="sng" dirty="0">
                <a:solidFill>
                  <a:srgbClr val="FF0000"/>
                </a:solidFill>
              </a:endParaRPr>
            </a:p>
            <a:p>
              <a:endParaRPr lang="en-US" altLang="zh-HK" sz="1400" b="1" u="sng" dirty="0">
                <a:solidFill>
                  <a:srgbClr val="FF0000"/>
                </a:solidFill>
              </a:endParaRPr>
            </a:p>
            <a:p>
              <a:endParaRPr lang="en-US" altLang="zh-HK" sz="1400" b="1" u="sng" dirty="0">
                <a:solidFill>
                  <a:srgbClr val="FF0000"/>
                </a:solidFill>
              </a:endParaRPr>
            </a:p>
            <a:p>
              <a:endParaRPr lang="en-US" altLang="zh-HK" sz="1400" b="1" u="sng" dirty="0">
                <a:solidFill>
                  <a:srgbClr val="FF0000"/>
                </a:solidFill>
              </a:endParaRPr>
            </a:p>
            <a:p>
              <a:r>
                <a:rPr lang="en-US" altLang="zh-HK" sz="1400" b="1" u="sng" dirty="0">
                  <a:solidFill>
                    <a:srgbClr val="FF0000"/>
                  </a:solidFill>
                </a:rPr>
                <a:t>Films </a:t>
              </a:r>
              <a:r>
                <a:rPr lang="en-US" altLang="zh-HK" sz="1400" b="1" dirty="0">
                  <a:solidFill>
                    <a:srgbClr val="FF0000"/>
                  </a:solidFill>
                </a:rPr>
                <a:t>|</a:t>
              </a:r>
              <a:endParaRPr lang="zh-HK" altLang="en-US" sz="1400" b="1" u="sng" dirty="0">
                <a:solidFill>
                  <a:srgbClr val="FF0000"/>
                </a:solidFill>
              </a:endParaRPr>
            </a:p>
          </p:txBody>
        </p:sp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E7E2CDF9-745C-48BC-5087-0B59AFE41A2A}"/>
                </a:ext>
              </a:extLst>
            </p:cNvPr>
            <p:cNvSpPr txBox="1"/>
            <p:nvPr/>
          </p:nvSpPr>
          <p:spPr>
            <a:xfrm>
              <a:off x="1937426" y="1947134"/>
              <a:ext cx="2932167" cy="52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sz="2800" b="1" u="sng" dirty="0"/>
                <a:t>Early Drama</a:t>
              </a:r>
              <a:endParaRPr lang="zh-HK" altLang="en-US" sz="2800" b="1" u="sng" dirty="0"/>
            </a:p>
          </p:txBody>
        </p:sp>
        <p:sp>
          <p:nvSpPr>
            <p:cNvPr id="10" name="橢圓 9">
              <a:extLst>
                <a:ext uri="{FF2B5EF4-FFF2-40B4-BE49-F238E27FC236}">
                  <a16:creationId xmlns:a16="http://schemas.microsoft.com/office/drawing/2014/main" id="{F59EF560-2217-D01D-5F45-BE3BA08B9852}"/>
                </a:ext>
              </a:extLst>
            </p:cNvPr>
            <p:cNvSpPr/>
            <p:nvPr/>
          </p:nvSpPr>
          <p:spPr>
            <a:xfrm>
              <a:off x="3838955" y="1616319"/>
              <a:ext cx="1101386" cy="47678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71DB66FF-354C-B508-ED46-2BFFC9FECC21}"/>
                </a:ext>
              </a:extLst>
            </p:cNvPr>
            <p:cNvSpPr txBox="1"/>
            <p:nvPr/>
          </p:nvSpPr>
          <p:spPr>
            <a:xfrm>
              <a:off x="3714604" y="2478760"/>
              <a:ext cx="1526971" cy="12128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b="1" dirty="0"/>
                <a:t>Texts</a:t>
              </a:r>
            </a:p>
            <a:p>
              <a:pPr algn="ctr"/>
              <a:endParaRPr lang="en-US" altLang="zh-HK" b="1" dirty="0"/>
            </a:p>
            <a:p>
              <a:pPr algn="ctr"/>
              <a:endParaRPr lang="en-US" altLang="zh-HK" b="1" dirty="0"/>
            </a:p>
            <a:p>
              <a:pPr algn="ctr"/>
              <a:endParaRPr lang="zh-HK" altLang="en-US" b="1" dirty="0"/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1F66BF8A-E242-24F0-AA14-E608A37B8709}"/>
                </a:ext>
              </a:extLst>
            </p:cNvPr>
            <p:cNvSpPr txBox="1"/>
            <p:nvPr/>
          </p:nvSpPr>
          <p:spPr>
            <a:xfrm>
              <a:off x="3703657" y="4077233"/>
              <a:ext cx="1526971" cy="9329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b="1" dirty="0"/>
                <a:t>Image</a:t>
              </a:r>
            </a:p>
            <a:p>
              <a:pPr algn="ctr"/>
              <a:endParaRPr lang="en-US" altLang="zh-HK" b="1" dirty="0"/>
            </a:p>
            <a:p>
              <a:pPr algn="ctr"/>
              <a:endParaRPr lang="zh-HK" altLang="en-US" b="1" dirty="0"/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BEE01373-1F52-DBFD-5591-1910E0028789}"/>
                </a:ext>
              </a:extLst>
            </p:cNvPr>
            <p:cNvSpPr txBox="1"/>
            <p:nvPr/>
          </p:nvSpPr>
          <p:spPr>
            <a:xfrm>
              <a:off x="1937426" y="3927400"/>
              <a:ext cx="1526971" cy="12128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b="1" dirty="0"/>
                <a:t>Texts</a:t>
              </a:r>
            </a:p>
            <a:p>
              <a:pPr algn="ctr"/>
              <a:endParaRPr lang="en-US" altLang="zh-HK" b="1" dirty="0"/>
            </a:p>
            <a:p>
              <a:pPr algn="ctr"/>
              <a:endParaRPr lang="en-US" altLang="zh-HK" b="1" dirty="0"/>
            </a:p>
            <a:p>
              <a:pPr algn="ctr"/>
              <a:endParaRPr lang="zh-HK" altLang="en-US" b="1" dirty="0"/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31B0E09B-E6E2-3A71-4F5F-2325E3EED033}"/>
                </a:ext>
              </a:extLst>
            </p:cNvPr>
            <p:cNvSpPr txBox="1"/>
            <p:nvPr/>
          </p:nvSpPr>
          <p:spPr>
            <a:xfrm>
              <a:off x="1937426" y="2685671"/>
              <a:ext cx="1526971" cy="9329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b="1" dirty="0"/>
                <a:t>Image</a:t>
              </a:r>
            </a:p>
            <a:p>
              <a:pPr algn="ctr"/>
              <a:endParaRPr lang="en-US" altLang="zh-HK" b="1" dirty="0"/>
            </a:p>
            <a:p>
              <a:pPr algn="ctr"/>
              <a:endParaRPr lang="zh-HK" altLang="en-US" b="1" dirty="0"/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755E260B-EE9E-374A-6CE4-741582A2803F}"/>
                </a:ext>
              </a:extLst>
            </p:cNvPr>
            <p:cNvSpPr txBox="1"/>
            <p:nvPr/>
          </p:nvSpPr>
          <p:spPr>
            <a:xfrm>
              <a:off x="1937426" y="5449012"/>
              <a:ext cx="1526971" cy="9329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b="1" dirty="0"/>
                <a:t>Image</a:t>
              </a:r>
            </a:p>
            <a:p>
              <a:pPr algn="ctr"/>
              <a:endParaRPr lang="en-US" altLang="zh-HK" b="1" dirty="0"/>
            </a:p>
            <a:p>
              <a:pPr algn="ctr"/>
              <a:endParaRPr lang="zh-HK" altLang="en-US" b="1" dirty="0"/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1644B209-9122-1F06-59F9-4102E9044E90}"/>
                </a:ext>
              </a:extLst>
            </p:cNvPr>
            <p:cNvSpPr txBox="1"/>
            <p:nvPr/>
          </p:nvSpPr>
          <p:spPr>
            <a:xfrm>
              <a:off x="3712785" y="5340987"/>
              <a:ext cx="1526971" cy="12128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b="1" dirty="0"/>
                <a:t>Texts</a:t>
              </a:r>
            </a:p>
            <a:p>
              <a:pPr algn="ctr"/>
              <a:endParaRPr lang="en-US" altLang="zh-HK" b="1" dirty="0"/>
            </a:p>
            <a:p>
              <a:pPr algn="ctr"/>
              <a:endParaRPr lang="en-US" altLang="zh-HK" b="1" dirty="0"/>
            </a:p>
            <a:p>
              <a:pPr algn="ctr"/>
              <a:endParaRPr lang="zh-HK" altLang="en-US" b="1" dirty="0"/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66A02972-5673-8B24-5086-DB91D0416F69}"/>
                </a:ext>
              </a:extLst>
            </p:cNvPr>
            <p:cNvSpPr txBox="1"/>
            <p:nvPr/>
          </p:nvSpPr>
          <p:spPr>
            <a:xfrm>
              <a:off x="3272523" y="6113267"/>
              <a:ext cx="3399647" cy="528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4. Life as an Actor</a:t>
              </a:r>
              <a:endParaRPr lang="zh-HK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951A1E9F-A05B-CE1E-6089-A639077A5ABE}"/>
              </a:ext>
            </a:extLst>
          </p:cNvPr>
          <p:cNvSpPr/>
          <p:nvPr/>
        </p:nvSpPr>
        <p:spPr>
          <a:xfrm>
            <a:off x="1434692" y="2488189"/>
            <a:ext cx="1307902" cy="1908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410B364-FC56-4315-722C-D91D2D73C4E2}"/>
              </a:ext>
            </a:extLst>
          </p:cNvPr>
          <p:cNvSpPr/>
          <p:nvPr/>
        </p:nvSpPr>
        <p:spPr>
          <a:xfrm>
            <a:off x="1434692" y="3571800"/>
            <a:ext cx="934720" cy="2099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B11B712-FE01-84A5-8792-7A93870BBCFC}"/>
              </a:ext>
            </a:extLst>
          </p:cNvPr>
          <p:cNvSpPr/>
          <p:nvPr/>
        </p:nvSpPr>
        <p:spPr>
          <a:xfrm>
            <a:off x="2361955" y="2056552"/>
            <a:ext cx="2204883" cy="4039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98F407DD-8CB5-A955-57EA-784523E11B8F}"/>
              </a:ext>
            </a:extLst>
          </p:cNvPr>
          <p:cNvSpPr txBox="1"/>
          <p:nvPr/>
        </p:nvSpPr>
        <p:spPr>
          <a:xfrm>
            <a:off x="2088643" y="1933390"/>
            <a:ext cx="2702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2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Films</a:t>
            </a:r>
            <a:endParaRPr lang="zh-HK" altLang="en-US" sz="2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7082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9005C4-BEAC-88BB-B396-5CBFD194C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95" y="1480146"/>
            <a:ext cx="8911687" cy="1280890"/>
          </a:xfrm>
        </p:spPr>
        <p:txBody>
          <a:bodyPr/>
          <a:lstStyle/>
          <a:p>
            <a:r>
              <a:rPr lang="en-US" altLang="zh-HK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Backgrounds</a:t>
            </a:r>
            <a:endParaRPr lang="zh-HK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4E4F9F-99BD-8CCB-5F1C-D39C8A578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334" y="2120591"/>
            <a:ext cx="8915400" cy="3777622"/>
          </a:xfrm>
        </p:spPr>
        <p:txBody>
          <a:bodyPr/>
          <a:lstStyle/>
          <a:p>
            <a:r>
              <a:rPr lang="en-US" altLang="zh-HK" dirty="0"/>
              <a:t>Using eye-catching </a:t>
            </a:r>
            <a:r>
              <a:rPr lang="en-US" altLang="zh-HK" b="1" dirty="0"/>
              <a:t>night skies </a:t>
            </a:r>
            <a:r>
              <a:rPr lang="en-US" altLang="zh-HK" dirty="0"/>
              <a:t>as </a:t>
            </a:r>
            <a:r>
              <a:rPr lang="en-US" altLang="zh-HK" b="1" u="sng" dirty="0"/>
              <a:t>backgrounds</a:t>
            </a:r>
          </a:p>
          <a:p>
            <a:r>
              <a:rPr lang="en-US" altLang="zh-HK" dirty="0"/>
              <a:t>Creating a mysterious and tranquil atmosphere</a:t>
            </a:r>
            <a:endParaRPr lang="en-US" altLang="zh-HK" b="1" u="sng" dirty="0"/>
          </a:p>
          <a:p>
            <a:r>
              <a:rPr lang="en-US" altLang="zh-HK" b="1" u="sng" dirty="0"/>
              <a:t>Holding attention of audience</a:t>
            </a:r>
          </a:p>
          <a:p>
            <a:r>
              <a:rPr lang="en-US" altLang="zh-HK" dirty="0"/>
              <a:t>Willing to </a:t>
            </a:r>
            <a:r>
              <a:rPr lang="en-US" altLang="zh-HK" b="1" u="sng" dirty="0"/>
              <a:t>stay longer </a:t>
            </a:r>
          </a:p>
          <a:p>
            <a:r>
              <a:rPr lang="en-US" altLang="zh-HK" dirty="0"/>
              <a:t>To have a </a:t>
            </a:r>
            <a:r>
              <a:rPr lang="en-US" altLang="zh-HK" b="1" u="sng" dirty="0"/>
              <a:t>more thorough browse of the website</a:t>
            </a:r>
          </a:p>
          <a:p>
            <a:endParaRPr lang="en-US" altLang="zh-HK" b="1" u="sng" dirty="0"/>
          </a:p>
        </p:txBody>
      </p:sp>
      <p:pic>
        <p:nvPicPr>
          <p:cNvPr id="6" name="內容版面配置區 4" descr="一張含有 室外, 夜晚, 時間, 雨 的圖片&#10;&#10;自動產生的描述">
            <a:extLst>
              <a:ext uri="{FF2B5EF4-FFF2-40B4-BE49-F238E27FC236}">
                <a16:creationId xmlns:a16="http://schemas.microsoft.com/office/drawing/2014/main" id="{4455A45C-9B8F-F525-7081-81E3A67B5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0227" y="1507258"/>
            <a:ext cx="3511509" cy="2341006"/>
          </a:xfrm>
          <a:prstGeom prst="rect">
            <a:avLst/>
          </a:prstGeom>
        </p:spPr>
      </p:pic>
      <p:pic>
        <p:nvPicPr>
          <p:cNvPr id="9" name="內容版面配置區 7" descr="一張含有 室外物品, 星星 的圖片&#10;&#10;自動產生的描述">
            <a:extLst>
              <a:ext uri="{FF2B5EF4-FFF2-40B4-BE49-F238E27FC236}">
                <a16:creationId xmlns:a16="http://schemas.microsoft.com/office/drawing/2014/main" id="{4086A386-6D22-99DB-A9A0-A69FFF0BB9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282" y="4096965"/>
            <a:ext cx="2897186" cy="2712339"/>
          </a:xfrm>
          <a:prstGeom prst="rect">
            <a:avLst/>
          </a:prstGeom>
        </p:spPr>
      </p:pic>
      <p:sp>
        <p:nvSpPr>
          <p:cNvPr id="10" name="標題 1">
            <a:extLst>
              <a:ext uri="{FF2B5EF4-FFF2-40B4-BE49-F238E27FC236}">
                <a16:creationId xmlns:a16="http://schemas.microsoft.com/office/drawing/2014/main" id="{10D1BA5E-2A3E-0A03-C658-F52B747A7C22}"/>
              </a:ext>
            </a:extLst>
          </p:cNvPr>
          <p:cNvSpPr txBox="1">
            <a:spLocks/>
          </p:cNvSpPr>
          <p:nvPr/>
        </p:nvSpPr>
        <p:spPr>
          <a:xfrm>
            <a:off x="2745325" y="7765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HK" i="1" dirty="0"/>
              <a:t>Content Structure – Visual Designs</a:t>
            </a:r>
            <a:endParaRPr lang="zh-HK" altLang="en-US" dirty="0"/>
          </a:p>
        </p:txBody>
      </p:sp>
      <p:sp>
        <p:nvSpPr>
          <p:cNvPr id="11" name="標題 1">
            <a:extLst>
              <a:ext uri="{FF2B5EF4-FFF2-40B4-BE49-F238E27FC236}">
                <a16:creationId xmlns:a16="http://schemas.microsoft.com/office/drawing/2014/main" id="{E6AE1CB0-7597-29EC-8C24-A59EC3D91BA6}"/>
              </a:ext>
            </a:extLst>
          </p:cNvPr>
          <p:cNvSpPr txBox="1">
            <a:spLocks/>
          </p:cNvSpPr>
          <p:nvPr/>
        </p:nvSpPr>
        <p:spPr>
          <a:xfrm>
            <a:off x="4992955" y="4264234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HK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Text</a:t>
            </a:r>
            <a:endParaRPr lang="zh-HK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127D77BD-CE2A-A4E5-DAE5-0BE78E671AC6}"/>
              </a:ext>
            </a:extLst>
          </p:cNvPr>
          <p:cNvSpPr txBox="1">
            <a:spLocks/>
          </p:cNvSpPr>
          <p:nvPr/>
        </p:nvSpPr>
        <p:spPr>
          <a:xfrm>
            <a:off x="4849988" y="5038313"/>
            <a:ext cx="7339091" cy="19720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HK" dirty="0"/>
              <a:t>Implementing </a:t>
            </a:r>
            <a:r>
              <a:rPr lang="en-US" altLang="zh-HK" b="1" u="sng" dirty="0"/>
              <a:t>contrast </a:t>
            </a:r>
            <a:r>
              <a:rPr lang="en-US" altLang="zh-HK" b="1" u="sng" dirty="0" err="1"/>
              <a:t>colours</a:t>
            </a:r>
            <a:r>
              <a:rPr lang="en-US" altLang="zh-HK" b="1" u="sng" dirty="0"/>
              <a:t> to the text</a:t>
            </a:r>
          </a:p>
          <a:p>
            <a:r>
              <a:rPr lang="en-US" altLang="zh-HK" dirty="0"/>
              <a:t>Increasing the </a:t>
            </a:r>
            <a:r>
              <a:rPr lang="en-US" altLang="zh-HK" b="1" u="sng" dirty="0"/>
              <a:t>readability</a:t>
            </a:r>
            <a:r>
              <a:rPr lang="en-US" altLang="zh-HK" b="1" dirty="0"/>
              <a:t> </a:t>
            </a:r>
            <a:r>
              <a:rPr lang="en-US" altLang="zh-HK" dirty="0"/>
              <a:t>and</a:t>
            </a:r>
            <a:r>
              <a:rPr lang="en-US" altLang="zh-HK" b="1" dirty="0"/>
              <a:t> </a:t>
            </a:r>
            <a:r>
              <a:rPr lang="en-US" altLang="zh-HK" b="1" u="sng" dirty="0"/>
              <a:t>user-friendliness</a:t>
            </a:r>
          </a:p>
          <a:p>
            <a:endParaRPr lang="en-US" altLang="zh-HK" b="1" u="sng" dirty="0"/>
          </a:p>
        </p:txBody>
      </p:sp>
    </p:spTree>
    <p:extLst>
      <p:ext uri="{BB962C8B-B14F-4D97-AF65-F5344CB8AC3E}">
        <p14:creationId xmlns:p14="http://schemas.microsoft.com/office/powerpoint/2010/main" val="3537278435"/>
      </p:ext>
    </p:extLst>
  </p:cSld>
  <p:clrMapOvr>
    <a:masterClrMapping/>
  </p:clrMapOvr>
</p:sld>
</file>

<file path=ppt/theme/theme1.xml><?xml version="1.0" encoding="utf-8"?>
<a:theme xmlns:a="http://schemas.openxmlformats.org/drawingml/2006/main" name="絲縷">
  <a:themeElements>
    <a:clrScheme name="絲縷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絲縷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絲縷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450</TotalTime>
  <Words>540</Words>
  <Application>Microsoft Office PowerPoint</Application>
  <PresentationFormat>寬螢幕</PresentationFormat>
  <Paragraphs>101</Paragraphs>
  <Slides>12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絲縷</vt:lpstr>
      <vt:lpstr>Introduction to Web Design</vt:lpstr>
      <vt:lpstr>Overview – Background Information</vt:lpstr>
      <vt:lpstr>Overview – Target Audience</vt:lpstr>
      <vt:lpstr>Goals and Objectives</vt:lpstr>
      <vt:lpstr>Content Structure – Site Map</vt:lpstr>
      <vt:lpstr>Content Structure – Content Types</vt:lpstr>
      <vt:lpstr>Content Structure – Storyboards I</vt:lpstr>
      <vt:lpstr>Content Structure – Storyboards II</vt:lpstr>
      <vt:lpstr>Backgrounds</vt:lpstr>
      <vt:lpstr>Content Structure – Accessibility/Usability</vt:lpstr>
      <vt:lpstr>Analysis of the competition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Web Design</dc:title>
  <dc:creator>Hin Tsz Tseng</dc:creator>
  <cp:lastModifiedBy>Hin Tsz Tseng</cp:lastModifiedBy>
  <cp:revision>1</cp:revision>
  <dcterms:created xsi:type="dcterms:W3CDTF">2022-10-31T02:23:33Z</dcterms:created>
  <dcterms:modified xsi:type="dcterms:W3CDTF">2022-11-02T00:30:01Z</dcterms:modified>
</cp:coreProperties>
</file>

<file path=docProps/thumbnail.jpeg>
</file>